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4"/>
    <p:sldMasterId id="2147483921" r:id="rId5"/>
    <p:sldMasterId id="2147484144" r:id="rId6"/>
  </p:sldMasterIdLst>
  <p:notesMasterIdLst>
    <p:notesMasterId r:id="rId32"/>
  </p:notesMasterIdLst>
  <p:handoutMasterIdLst>
    <p:handoutMasterId r:id="rId33"/>
  </p:handoutMasterIdLst>
  <p:sldIdLst>
    <p:sldId id="608" r:id="rId7"/>
    <p:sldId id="609" r:id="rId8"/>
    <p:sldId id="615" r:id="rId9"/>
    <p:sldId id="617" r:id="rId10"/>
    <p:sldId id="618" r:id="rId11"/>
    <p:sldId id="619" r:id="rId12"/>
    <p:sldId id="621" r:id="rId13"/>
    <p:sldId id="612" r:id="rId14"/>
    <p:sldId id="620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13" r:id="rId24"/>
    <p:sldId id="630" r:id="rId25"/>
    <p:sldId id="631" r:id="rId26"/>
    <p:sldId id="632" r:id="rId27"/>
    <p:sldId id="633" r:id="rId28"/>
    <p:sldId id="634" r:id="rId29"/>
    <p:sldId id="635" r:id="rId30"/>
    <p:sldId id="489" r:id="rId31"/>
  </p:sldIdLst>
  <p:sldSz cx="9144000" cy="5143500" type="screen16x9"/>
  <p:notesSz cx="6797675" cy="98726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6E444-F6BC-4B03-9D8B-81A89F99ABD3}" v="84" dt="2019-10-16T11:06:33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ACCF23-1A2A-4F60-A21A-5786337178F8}" type="datetimeFigureOut">
              <a:rPr lang="sv-SE" altLang="en-US"/>
              <a:pPr>
                <a:defRPr/>
              </a:pPr>
              <a:t>2019-10-22</a:t>
            </a:fld>
            <a:endParaRPr lang="sv-SE" alt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BACB35-C982-4B3B-B5E7-0C2A626EBFAC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6981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AF582DCA-0474-48A6-B091-0257076EE261}" type="datetimeFigureOut">
              <a:rPr lang="sv-SE"/>
              <a:pPr>
                <a:defRPr/>
              </a:pPr>
              <a:t>2019-10-22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1" tIns="47626" rIns="95251" bIns="47626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5251" tIns="47626" rIns="95251" bIns="47626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5251" tIns="47626" rIns="95251" bIns="47626" rtlCol="0" anchor="b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5251" tIns="47626" rIns="95251" bIns="476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76C6BA-4DE6-4676-ABFC-8B411BA600C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1071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3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10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11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12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1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13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14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18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15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5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16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3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17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6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18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19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20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8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21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7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22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5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23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3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24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6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3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4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7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5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2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6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7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8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8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9</a:t>
            </a:fld>
            <a:endParaRPr lang="sv-SE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1216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0999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0999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1634EE-7AC3-48A0-B62D-DA52E52674BE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7728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899" cy="31863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F9FC5-CEF2-4712-AAED-916A927E02F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8778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3806985" cy="31863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4" y="1221601"/>
            <a:ext cx="3807435" cy="31863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BF18C-1BB8-4A57-960B-9171F420D3E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3323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100" y="432000"/>
            <a:ext cx="3950100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1101" y="1221601"/>
            <a:ext cx="3950099" cy="31863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F79B-1B4B-4497-9B33-7D871782048C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15820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32BB67-0227-4327-84C3-7EC5F0BF1C8D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4329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47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g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8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orange">
    <p:bg>
      <p:bgPr>
        <a:solidFill>
          <a:srgbClr val="CA5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röd">
    <p:bg>
      <p:bgPr>
        <a:solidFill>
          <a:srgbClr val="B50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4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1000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167F-D9A8-493F-A902-94B1C079F72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1669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mörk röd">
    <p:bg>
      <p:bgPr>
        <a:solidFill>
          <a:srgbClr val="8D2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900" cy="307834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D2D65-1FCC-4AA7-B2D3-BF620E074F1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1942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3" y="1221601"/>
            <a:ext cx="3807437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621001" y="4617405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1986251" y="4617405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5515263" y="4617405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A70F0-4105-43A0-9FDF-855D780B29A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4821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1288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1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32001"/>
            <a:ext cx="5027573" cy="453183"/>
          </a:xfrm>
          <a:solidFill>
            <a:schemeClr val="bg1"/>
          </a:solidFill>
        </p:spPr>
        <p:txBody>
          <a:bodyPr wrap="none" lIns="622800" tIns="72000" rIns="108000" bIns="72000" anchor="t" anchorCtr="0">
            <a:sp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77800" indent="-177800">
              <a:tabLst/>
              <a:defRPr sz="1400"/>
            </a:lvl1pPr>
            <a:lvl2pPr marL="355600" indent="-177800">
              <a:tabLst/>
              <a:defRPr sz="1200"/>
            </a:lvl2pPr>
            <a:lvl3pPr marL="488950" indent="-133350">
              <a:tabLst/>
              <a:defRPr sz="10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716465" y="1221600"/>
            <a:ext cx="3807437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3454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/>
            </a:lvl1pPr>
            <a:lvl2pPr marL="26908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200"/>
            </a:lvl2pPr>
            <a:lvl3pPr marL="402431" marR="0" indent="-133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00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69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221600"/>
            <a:ext cx="3742184" cy="31863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4" y="1221600"/>
            <a:ext cx="3743325" cy="31863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EB6AE-FF90-46EF-B082-3A81A4A7905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429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hyperlink" Target="http://www.karlstad.se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9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000" y="1221582"/>
            <a:ext cx="7902900" cy="307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1" y="4617405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1" y="4617405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3" y="461740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/>
            </a:lvl1pPr>
          </a:lstStyle>
          <a:p>
            <a:pPr>
              <a:defRPr/>
            </a:pPr>
            <a:fld id="{6F729E3A-5473-46F9-8DFE-99328ADAAAD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pic>
        <p:nvPicPr>
          <p:cNvPr id="1031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396" y="4296820"/>
            <a:ext cx="756084" cy="6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54" r:id="rId6"/>
    <p:sldLayoutId id="2147484153" r:id="rId7"/>
    <p:sldLayoutId id="21474841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400">
          <a:solidFill>
            <a:schemeClr val="tx1"/>
          </a:solidFill>
          <a:latin typeface="+mn-lt"/>
          <a:ea typeface="+mn-ea"/>
        </a:defRPr>
      </a:lvl2pPr>
      <a:lvl3pPr marL="541338" indent="-177800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200">
          <a:solidFill>
            <a:schemeClr val="tx1"/>
          </a:solidFill>
          <a:latin typeface="+mn-lt"/>
          <a:ea typeface="+mn-ea"/>
        </a:defRPr>
      </a:lvl3pPr>
      <a:lvl4pPr marL="7191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000">
          <a:solidFill>
            <a:schemeClr val="tx1"/>
          </a:solidFill>
          <a:latin typeface="+mn-lt"/>
          <a:ea typeface="+mn-ea"/>
        </a:defRPr>
      </a:lvl4pPr>
      <a:lvl5pPr marL="896938" indent="-1778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50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899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999" y="1221581"/>
            <a:ext cx="79029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0" y="4617000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0" y="4617000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2" y="46170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2FCAA2-8B1D-4C69-9920-F4E8A4925C8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sp>
        <p:nvSpPr>
          <p:cNvPr id="5128" name="Rektangel 9">
            <a:hlinkClick r:id="rId9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397" y="4296821"/>
            <a:ext cx="755003" cy="6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5" r:id="rId2"/>
    <p:sldLayoutId id="2147484126" r:id="rId3"/>
    <p:sldLayoutId id="2147484127" r:id="rId4"/>
    <p:sldLayoutId id="2147484128" r:id="rId5"/>
    <p:sldLayoutId id="2147484157" r:id="rId6"/>
    <p:sldLayoutId id="214748412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600">
          <a:solidFill>
            <a:schemeClr val="bg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400">
          <a:solidFill>
            <a:schemeClr val="bg1"/>
          </a:solidFill>
          <a:latin typeface="+mn-lt"/>
          <a:ea typeface="+mn-ea"/>
        </a:defRPr>
      </a:lvl2pPr>
      <a:lvl3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200">
          <a:solidFill>
            <a:schemeClr val="bg1"/>
          </a:solidFill>
          <a:latin typeface="+mn-lt"/>
          <a:ea typeface="+mn-ea"/>
        </a:defRPr>
      </a:lvl3pPr>
      <a:lvl4pPr marL="7191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000">
          <a:solidFill>
            <a:schemeClr val="bg1"/>
          </a:solidFill>
          <a:latin typeface="+mn-lt"/>
          <a:ea typeface="+mn-ea"/>
        </a:defRPr>
      </a:lvl4pPr>
      <a:lvl5pPr marL="896938" indent="-1778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800">
          <a:solidFill>
            <a:schemeClr val="bg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0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200025" indent="-2000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0488" y="457201"/>
            <a:ext cx="7902900" cy="1129553"/>
          </a:xfrm>
        </p:spPr>
        <p:txBody>
          <a:bodyPr/>
          <a:lstStyle/>
          <a:p>
            <a:pPr>
              <a:defRPr/>
            </a:pPr>
            <a:r>
              <a:rPr lang="sv-SE" sz="2800" dirty="0"/>
              <a:t>Instruktioner när elevdatorer ej kan ansluta till det trådlösa nätet.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6206A33-1130-4A56-AF40-BC182F3FF052}"/>
              </a:ext>
            </a:extLst>
          </p:cNvPr>
          <p:cNvSpPr txBox="1"/>
          <p:nvPr/>
        </p:nvSpPr>
        <p:spPr>
          <a:xfrm>
            <a:off x="680612" y="1556087"/>
            <a:ext cx="4023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Datorer levererade ht-17 har i vissa fall börjat påvisa problem med anslutning mot </a:t>
            </a:r>
            <a:r>
              <a:rPr lang="sv-SE" dirty="0" err="1"/>
              <a:t>wi-fi</a:t>
            </a:r>
            <a:r>
              <a:rPr lang="sv-SE" dirty="0"/>
              <a:t> KARLSTAD.</a:t>
            </a:r>
          </a:p>
          <a:p>
            <a:endParaRPr lang="sv-SE" dirty="0"/>
          </a:p>
          <a:p>
            <a:r>
              <a:rPr lang="sv-SE" dirty="0"/>
              <a:t>För att slippa installera om dem, så har tre metoder för att lösa problemet tagits fram.</a:t>
            </a:r>
          </a:p>
        </p:txBody>
      </p:sp>
      <p:pic>
        <p:nvPicPr>
          <p:cNvPr id="4" name="Bildobjekt 3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26288537-CF1C-4D33-A7AB-883484AE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6" t="19331" b="55166"/>
          <a:stretch/>
        </p:blipFill>
        <p:spPr>
          <a:xfrm>
            <a:off x="5557924" y="3486148"/>
            <a:ext cx="2427194" cy="1311089"/>
          </a:xfrm>
          <a:prstGeom prst="rect">
            <a:avLst/>
          </a:prstGeom>
        </p:spPr>
      </p:pic>
      <p:sp>
        <p:nvSpPr>
          <p:cNvPr id="9" name="Tankebubbla: moln 8">
            <a:extLst>
              <a:ext uri="{FF2B5EF4-FFF2-40B4-BE49-F238E27FC236}">
                <a16:creationId xmlns:a16="http://schemas.microsoft.com/office/drawing/2014/main" id="{DC7B2527-6445-4D20-B66A-7F15A399B9FB}"/>
              </a:ext>
            </a:extLst>
          </p:cNvPr>
          <p:cNvSpPr/>
          <p:nvPr/>
        </p:nvSpPr>
        <p:spPr bwMode="auto">
          <a:xfrm>
            <a:off x="5237629" y="1452282"/>
            <a:ext cx="3590365" cy="169433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9153DC4-6ECC-49C7-9F45-56F93742A924}"/>
              </a:ext>
            </a:extLst>
          </p:cNvPr>
          <p:cNvSpPr txBox="1"/>
          <p:nvPr/>
        </p:nvSpPr>
        <p:spPr>
          <a:xfrm>
            <a:off x="5779800" y="1699282"/>
            <a:ext cx="342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Får ni detta fel?</a:t>
            </a:r>
          </a:p>
          <a:p>
            <a:endParaRPr lang="sv-SE" dirty="0"/>
          </a:p>
          <a:p>
            <a:r>
              <a:rPr lang="sv-SE" dirty="0"/>
              <a:t>Det finns lösningar på problemet!</a:t>
            </a:r>
          </a:p>
        </p:txBody>
      </p:sp>
    </p:spTree>
    <p:extLst>
      <p:ext uri="{BB962C8B-B14F-4D97-AF65-F5344CB8AC3E}">
        <p14:creationId xmlns:p14="http://schemas.microsoft.com/office/powerpoint/2010/main" val="5827524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2751736"/>
            <a:ext cx="40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starta registrering</a:t>
            </a:r>
          </a:p>
        </p:txBody>
      </p:sp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03D62D0F-E7AC-4D07-8C96-3249BB6D8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11878" r="11546" b="33455"/>
          <a:stretch/>
        </p:blipFill>
        <p:spPr>
          <a:xfrm>
            <a:off x="3380296" y="219173"/>
            <a:ext cx="5286334" cy="21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85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3121068"/>
            <a:ext cx="40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ditt användarnamn och lösenord.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logga in.</a:t>
            </a: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658B67E3-B432-40FF-8F7A-5A7C8DAF5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0307" r="11250" b="27701"/>
          <a:stretch/>
        </p:blipFill>
        <p:spPr>
          <a:xfrm>
            <a:off x="2969831" y="451879"/>
            <a:ext cx="5912760" cy="26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75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3121068"/>
            <a:ext cx="40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ditt användarnamn och lösenord.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logga in.</a:t>
            </a: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658B67E3-B432-40FF-8F7A-5A7C8DAF5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0307" r="11250" b="27701"/>
          <a:stretch/>
        </p:blipFill>
        <p:spPr>
          <a:xfrm>
            <a:off x="2969831" y="451879"/>
            <a:ext cx="5912760" cy="26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54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3285599"/>
            <a:ext cx="40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Skriv ditt namn under enhetsnamn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Beskrivning behöver inte fyllas 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fortsätt</a:t>
            </a:r>
          </a:p>
        </p:txBody>
      </p:sp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20141A91-B693-4180-B78C-CB82F00D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0700" r="12868" b="28878"/>
          <a:stretch/>
        </p:blipFill>
        <p:spPr>
          <a:xfrm>
            <a:off x="2598189" y="488611"/>
            <a:ext cx="6126735" cy="27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12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6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18223" y="3836928"/>
            <a:ext cx="405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Kör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Svara JA på frågan som dyker upp</a:t>
            </a: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5D1C2C27-3152-4639-A0C2-794F8038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8738" r="12794" b="5861"/>
          <a:stretch/>
        </p:blipFill>
        <p:spPr>
          <a:xfrm>
            <a:off x="3597088" y="67234"/>
            <a:ext cx="5351930" cy="3480888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4F12D03-C21A-448F-9337-EB7779DCFAAC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 flipV="1">
            <a:off x="1835524" y="3548122"/>
            <a:ext cx="4437529" cy="425484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89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7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2393577"/>
            <a:ext cx="405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Svara JA på de två frågorna!</a:t>
            </a:r>
          </a:p>
        </p:txBody>
      </p:sp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E9640D78-40DE-4120-A40C-C1200EA8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19467" r="27574" b="24432"/>
          <a:stretch/>
        </p:blipFill>
        <p:spPr>
          <a:xfrm>
            <a:off x="4444252" y="343164"/>
            <a:ext cx="4040841" cy="2884130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4F12D03-C21A-448F-9337-EB7779DCFAAC}"/>
              </a:ext>
            </a:extLst>
          </p:cNvPr>
          <p:cNvCxnSpPr>
            <a:cxnSpLocks/>
          </p:cNvCxnSpPr>
          <p:nvPr/>
        </p:nvCxnSpPr>
        <p:spPr bwMode="auto">
          <a:xfrm>
            <a:off x="2064124" y="2571750"/>
            <a:ext cx="3899647" cy="57151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574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8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2393577"/>
            <a:ext cx="40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Exit</a:t>
            </a:r>
          </a:p>
        </p:txBody>
      </p:sp>
      <p:pic>
        <p:nvPicPr>
          <p:cNvPr id="9" name="Bildobjekt 8" descr="En bild som visar skärmbild&#10;&#10;Automatiskt genererad beskrivning">
            <a:extLst>
              <a:ext uri="{FF2B5EF4-FFF2-40B4-BE49-F238E27FC236}">
                <a16:creationId xmlns:a16="http://schemas.microsoft.com/office/drawing/2014/main" id="{19FC2154-283F-4F89-9961-71431CD99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28118" r="22784" b="14468"/>
          <a:stretch/>
        </p:blipFill>
        <p:spPr>
          <a:xfrm>
            <a:off x="4410636" y="587258"/>
            <a:ext cx="4055096" cy="2951629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4F12D03-C21A-448F-9337-EB7779DCFAAC}"/>
              </a:ext>
            </a:extLst>
          </p:cNvPr>
          <p:cNvCxnSpPr>
            <a:cxnSpLocks/>
          </p:cNvCxnSpPr>
          <p:nvPr/>
        </p:nvCxnSpPr>
        <p:spPr bwMode="auto">
          <a:xfrm>
            <a:off x="2064124" y="2571750"/>
            <a:ext cx="3852582" cy="283492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129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9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419076" y="2393577"/>
            <a:ext cx="40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Starta om datorn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 till </a:t>
            </a:r>
            <a:r>
              <a:rPr lang="sv-SE" dirty="0" err="1"/>
              <a:t>wi-fi</a:t>
            </a:r>
            <a:r>
              <a:rPr lang="sv-SE" dirty="0"/>
              <a:t> och bekräfta att du är ansluten mot KARLSTAD</a:t>
            </a: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78FDCE23-79A8-42AC-BEE0-C02CF1F16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3" t="18678"/>
          <a:stretch/>
        </p:blipFill>
        <p:spPr>
          <a:xfrm>
            <a:off x="5291418" y="228600"/>
            <a:ext cx="2446622" cy="41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73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748424" y="40903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 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E33F580-2F74-411A-9622-93B1FF28C8B8}"/>
              </a:ext>
            </a:extLst>
          </p:cNvPr>
          <p:cNvSpPr txBox="1"/>
          <p:nvPr/>
        </p:nvSpPr>
        <p:spPr>
          <a:xfrm>
            <a:off x="2198594" y="1815353"/>
            <a:ext cx="508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Fungerade inte alternativ 1 eller 2, så behövs ytterligare insatser göras.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9EA772-E6B1-4C64-AD44-BC5261222FA7}"/>
              </a:ext>
            </a:extLst>
          </p:cNvPr>
          <p:cNvSpPr txBox="1"/>
          <p:nvPr/>
        </p:nvSpPr>
        <p:spPr>
          <a:xfrm>
            <a:off x="2198594" y="2571750"/>
            <a:ext cx="508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Genomför stegen i kommande bilder</a:t>
            </a:r>
          </a:p>
        </p:txBody>
      </p:sp>
    </p:spTree>
    <p:extLst>
      <p:ext uri="{BB962C8B-B14F-4D97-AF65-F5344CB8AC3E}">
        <p14:creationId xmlns:p14="http://schemas.microsoft.com/office/powerpoint/2010/main" val="3121696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16310" y="3670744"/>
            <a:ext cx="508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Öppna utforskaren</a:t>
            </a:r>
          </a:p>
        </p:txBody>
      </p:sp>
      <p:pic>
        <p:nvPicPr>
          <p:cNvPr id="5" name="Bildobjekt 4" descr="En bild som visar dator, bärbar dator, skärm&#10;&#10;Automatiskt genererad beskrivning">
            <a:extLst>
              <a:ext uri="{FF2B5EF4-FFF2-40B4-BE49-F238E27FC236}">
                <a16:creationId xmlns:a16="http://schemas.microsoft.com/office/drawing/2014/main" id="{7FB95E23-F935-4963-9674-AF419AF26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90695" r="73169"/>
          <a:stretch/>
        </p:blipFill>
        <p:spPr>
          <a:xfrm>
            <a:off x="4787154" y="479630"/>
            <a:ext cx="3375211" cy="273233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30D536A-3486-4A2F-A2FB-C02711BDFC6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6682" y="2855242"/>
            <a:ext cx="3550024" cy="1010787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880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748424" y="40903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 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198594" y="1815353"/>
            <a:ext cx="50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lösning som kräver minst insats för att lösa problemet.</a:t>
            </a:r>
          </a:p>
        </p:txBody>
      </p:sp>
    </p:spTree>
    <p:extLst>
      <p:ext uri="{BB962C8B-B14F-4D97-AF65-F5344CB8AC3E}">
        <p14:creationId xmlns:p14="http://schemas.microsoft.com/office/powerpoint/2010/main" val="32144504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2" y="1734368"/>
            <a:ext cx="50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Högerklicka på ”den här datorn”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Välj hantera</a:t>
            </a:r>
          </a:p>
        </p:txBody>
      </p:sp>
      <p:pic>
        <p:nvPicPr>
          <p:cNvPr id="4" name="Bildobjekt 3" descr="En bild som visar skärmbild, skärm, inomhus, dator&#10;&#10;Automatiskt genererad beskrivning">
            <a:extLst>
              <a:ext uri="{FF2B5EF4-FFF2-40B4-BE49-F238E27FC236}">
                <a16:creationId xmlns:a16="http://schemas.microsoft.com/office/drawing/2014/main" id="{93DD9A39-0D22-438F-9CB0-7CC952754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 r="64121" b="13577"/>
          <a:stretch/>
        </p:blipFill>
        <p:spPr>
          <a:xfrm>
            <a:off x="4679949" y="314902"/>
            <a:ext cx="3280778" cy="39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16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2" y="1734368"/>
            <a:ext cx="508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på enhetshanteraren</a:t>
            </a:r>
          </a:p>
        </p:txBody>
      </p:sp>
      <p:pic>
        <p:nvPicPr>
          <p:cNvPr id="5" name="Bildobjekt 4" descr="En bild som visar skärmbild, dator&#10;&#10;Automatiskt genererad beskrivning">
            <a:extLst>
              <a:ext uri="{FF2B5EF4-FFF2-40B4-BE49-F238E27FC236}">
                <a16:creationId xmlns:a16="http://schemas.microsoft.com/office/drawing/2014/main" id="{8ED4C51C-6EE9-4726-87A6-81D30DDC6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2199" r="57206" b="25217"/>
          <a:stretch/>
        </p:blipFill>
        <p:spPr>
          <a:xfrm>
            <a:off x="4424081" y="248770"/>
            <a:ext cx="3785347" cy="37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31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2" y="1734368"/>
            <a:ext cx="445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på pilen vid nätverkskort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Högerklicka på ”</a:t>
            </a:r>
            <a:r>
              <a:rPr lang="sv-SE" dirty="0" err="1"/>
              <a:t>intel</a:t>
            </a:r>
            <a:r>
              <a:rPr lang="sv-SE" dirty="0"/>
              <a:t> dual band…”</a:t>
            </a:r>
          </a:p>
        </p:txBody>
      </p:sp>
      <p:pic>
        <p:nvPicPr>
          <p:cNvPr id="4" name="Bildobjekt 3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12E360C3-5E8B-4972-A7C6-2D02A4E5D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676" r="56658" b="5861"/>
          <a:stretch/>
        </p:blipFill>
        <p:spPr>
          <a:xfrm>
            <a:off x="5069541" y="265893"/>
            <a:ext cx="2944906" cy="3675614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D514056-6B1A-4BD0-9640-5C26E7B56414}"/>
              </a:ext>
            </a:extLst>
          </p:cNvPr>
          <p:cNvCxnSpPr>
            <a:cxnSpLocks/>
          </p:cNvCxnSpPr>
          <p:nvPr/>
        </p:nvCxnSpPr>
        <p:spPr bwMode="auto">
          <a:xfrm>
            <a:off x="3866029" y="1976718"/>
            <a:ext cx="2346512" cy="454157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867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2" y="1734368"/>
            <a:ext cx="445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på pilen vid nätverkskort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Högerklicka på ”</a:t>
            </a:r>
            <a:r>
              <a:rPr lang="sv-SE" dirty="0" err="1"/>
              <a:t>intel</a:t>
            </a:r>
            <a:r>
              <a:rPr lang="sv-SE" dirty="0"/>
              <a:t> dual band…”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Välj </a:t>
            </a:r>
            <a:r>
              <a:rPr lang="sv-SE" dirty="0" err="1"/>
              <a:t>avinstallera</a:t>
            </a:r>
            <a:endParaRPr lang="sv-SE" dirty="0"/>
          </a:p>
        </p:txBody>
      </p:sp>
      <p:pic>
        <p:nvPicPr>
          <p:cNvPr id="4" name="Bildobjekt 3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12E360C3-5E8B-4972-A7C6-2D02A4E5D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676" r="56658" b="5861"/>
          <a:stretch/>
        </p:blipFill>
        <p:spPr>
          <a:xfrm>
            <a:off x="5069541" y="265893"/>
            <a:ext cx="2944906" cy="3675614"/>
          </a:xfrm>
          <a:prstGeom prst="rect">
            <a:avLst/>
          </a:prstGeom>
        </p:spPr>
      </p:pic>
      <p:pic>
        <p:nvPicPr>
          <p:cNvPr id="8" name="Bildobjekt 7" descr="En bild som visar skärmbild, dator, bärbar dator, skärm&#10;&#10;Automatiskt genererad beskrivning">
            <a:extLst>
              <a:ext uri="{FF2B5EF4-FFF2-40B4-BE49-F238E27FC236}">
                <a16:creationId xmlns:a16="http://schemas.microsoft.com/office/drawing/2014/main" id="{A3EAAE73-6DDF-49D2-A492-BADE2E4EA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54904" r="42941" b="16910"/>
          <a:stretch/>
        </p:blipFill>
        <p:spPr>
          <a:xfrm>
            <a:off x="1176618" y="3214836"/>
            <a:ext cx="3644153" cy="1449034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D514056-6B1A-4BD0-9640-5C26E7B56414}"/>
              </a:ext>
            </a:extLst>
          </p:cNvPr>
          <p:cNvCxnSpPr>
            <a:cxnSpLocks/>
          </p:cNvCxnSpPr>
          <p:nvPr/>
        </p:nvCxnSpPr>
        <p:spPr bwMode="auto">
          <a:xfrm>
            <a:off x="3866029" y="1976718"/>
            <a:ext cx="2346512" cy="454157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BB1D7728-8F7E-473C-9240-7E32260033BF}"/>
              </a:ext>
            </a:extLst>
          </p:cNvPr>
          <p:cNvCxnSpPr>
            <a:cxnSpLocks/>
          </p:cNvCxnSpPr>
          <p:nvPr/>
        </p:nvCxnSpPr>
        <p:spPr bwMode="auto">
          <a:xfrm>
            <a:off x="2292724" y="2494429"/>
            <a:ext cx="571500" cy="154524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098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6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D3DC315-06B9-4FB1-95D8-748D78A29D8D}"/>
              </a:ext>
            </a:extLst>
          </p:cNvPr>
          <p:cNvSpPr txBox="1"/>
          <p:nvPr/>
        </p:nvSpPr>
        <p:spPr>
          <a:xfrm>
            <a:off x="766483" y="1580029"/>
            <a:ext cx="42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Bocka för ”ta bort drivrutiner”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</a:t>
            </a:r>
            <a:r>
              <a:rPr lang="sv-SE" dirty="0" err="1"/>
              <a:t>avinstallera</a:t>
            </a:r>
            <a:endParaRPr lang="sv-SE" dirty="0"/>
          </a:p>
        </p:txBody>
      </p:sp>
      <p:pic>
        <p:nvPicPr>
          <p:cNvPr id="7" name="Bildobjekt 6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8546E8B4-6EA0-4CE5-B9AD-57DE4ED41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55035" r="58344" b="16323"/>
          <a:stretch/>
        </p:blipFill>
        <p:spPr>
          <a:xfrm>
            <a:off x="5027780" y="479630"/>
            <a:ext cx="3325750" cy="215153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2B82C82-86DE-4BBA-8B6C-D0FDC645540B}"/>
              </a:ext>
            </a:extLst>
          </p:cNvPr>
          <p:cNvSpPr/>
          <p:nvPr/>
        </p:nvSpPr>
        <p:spPr bwMode="auto">
          <a:xfrm>
            <a:off x="5391593" y="1178878"/>
            <a:ext cx="2245658" cy="1452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5BB4A1A-9F2D-4DDE-AB2D-1411821ECAA1}"/>
              </a:ext>
            </a:extLst>
          </p:cNvPr>
          <p:cNvSpPr txBox="1"/>
          <p:nvPr/>
        </p:nvSpPr>
        <p:spPr>
          <a:xfrm>
            <a:off x="766483" y="2873580"/>
            <a:ext cx="5502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behöver även högerklicka på alla WAN….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Välj </a:t>
            </a:r>
            <a:r>
              <a:rPr lang="sv-SE" dirty="0" err="1"/>
              <a:t>avinstallera</a:t>
            </a:r>
            <a:r>
              <a:rPr lang="sv-S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Starta därefter om din dator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Följ </a:t>
            </a:r>
            <a:r>
              <a:rPr lang="sv-SE" dirty="0" err="1"/>
              <a:t>instruktionera</a:t>
            </a:r>
            <a:r>
              <a:rPr lang="sv-SE" dirty="0"/>
              <a:t> i Alternativ 1, </a:t>
            </a:r>
            <a:r>
              <a:rPr lang="sv-SE"/>
              <a:t>samtliga steg, </a:t>
            </a:r>
            <a:r>
              <a:rPr lang="sv-SE" dirty="0"/>
              <a:t>för att ansluta till KARLSTAD</a:t>
            </a:r>
          </a:p>
        </p:txBody>
      </p:sp>
    </p:spTree>
    <p:extLst>
      <p:ext uri="{BB962C8B-B14F-4D97-AF65-F5344CB8AC3E}">
        <p14:creationId xmlns:p14="http://schemas.microsoft.com/office/powerpoint/2010/main" val="2789788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Bildobjekt 4" descr="KARLSTAD_stor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84" y="1491630"/>
            <a:ext cx="2088232" cy="17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16310" y="3670744"/>
            <a:ext cx="508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Tryck på </a:t>
            </a:r>
            <a:r>
              <a:rPr lang="sv-SE" dirty="0" err="1"/>
              <a:t>windows</a:t>
            </a:r>
            <a:r>
              <a:rPr lang="sv-SE" dirty="0"/>
              <a:t>-ikonen.</a:t>
            </a:r>
          </a:p>
          <a:p>
            <a:r>
              <a:rPr lang="sv-SE" dirty="0"/>
              <a:t>Skriv ”</a:t>
            </a:r>
            <a:r>
              <a:rPr lang="sv-SE" dirty="0" err="1"/>
              <a:t>certif</a:t>
            </a:r>
            <a:r>
              <a:rPr lang="sv-SE" dirty="0"/>
              <a:t>”.</a:t>
            </a:r>
          </a:p>
          <a:p>
            <a:r>
              <a:rPr lang="sv-SE" dirty="0"/>
              <a:t>Klicka på ”hantera användarcertifikat”.</a:t>
            </a:r>
          </a:p>
        </p:txBody>
      </p:sp>
      <p:pic>
        <p:nvPicPr>
          <p:cNvPr id="4" name="Bildobjekt 3" descr="En bild som visar skärmbild, dator&#10;&#10;Automatiskt genererad beskrivning">
            <a:extLst>
              <a:ext uri="{FF2B5EF4-FFF2-40B4-BE49-F238E27FC236}">
                <a16:creationId xmlns:a16="http://schemas.microsoft.com/office/drawing/2014/main" id="{D7787A57-6F15-470C-A7EA-23F605FD6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1" y="223701"/>
            <a:ext cx="5785815" cy="3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16309" y="3670744"/>
            <a:ext cx="752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pilen bredvid personliga.</a:t>
            </a:r>
          </a:p>
          <a:p>
            <a:r>
              <a:rPr lang="sv-SE" dirty="0"/>
              <a:t>Klicka på certifikat.</a:t>
            </a:r>
          </a:p>
          <a:p>
            <a:r>
              <a:rPr lang="sv-SE" dirty="0"/>
              <a:t>Markera certifikatet och tryck på </a:t>
            </a:r>
            <a:r>
              <a:rPr lang="sv-SE" dirty="0" err="1"/>
              <a:t>Delete</a:t>
            </a:r>
            <a:endParaRPr lang="sv-SE" dirty="0"/>
          </a:p>
          <a:p>
            <a:r>
              <a:rPr lang="sv-SE" dirty="0"/>
              <a:t>(ibland finns flera certifikat, upprepa i så fall processen)</a:t>
            </a:r>
          </a:p>
        </p:txBody>
      </p:sp>
      <p:pic>
        <p:nvPicPr>
          <p:cNvPr id="5" name="Bildobjekt 4" descr="En bild som visar skärmbild, bärbar dator, dator, skärm&#10;&#10;Automatiskt genererad beskrivning">
            <a:extLst>
              <a:ext uri="{FF2B5EF4-FFF2-40B4-BE49-F238E27FC236}">
                <a16:creationId xmlns:a16="http://schemas.microsoft.com/office/drawing/2014/main" id="{7072F44E-6471-41D8-A3E1-87B9150B2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2" b="35451"/>
          <a:stretch/>
        </p:blipFill>
        <p:spPr>
          <a:xfrm>
            <a:off x="2736327" y="68187"/>
            <a:ext cx="4854537" cy="34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5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8132" y="4796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16310" y="1470856"/>
            <a:ext cx="322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Tryck JA, för att bekräfta borttagningen av certifikatet.</a:t>
            </a:r>
          </a:p>
        </p:txBody>
      </p:sp>
      <p:pic>
        <p:nvPicPr>
          <p:cNvPr id="4" name="Bildobjekt 3" descr="En bild som visar skärmbild, inomhus, bärbar dator, dator&#10;&#10;Automatiskt genererad beskrivning">
            <a:extLst>
              <a:ext uri="{FF2B5EF4-FFF2-40B4-BE49-F238E27FC236}">
                <a16:creationId xmlns:a16="http://schemas.microsoft.com/office/drawing/2014/main" id="{C21AF600-410D-4982-B9F7-E9FE9F48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7379"/>
          <a:stretch/>
        </p:blipFill>
        <p:spPr>
          <a:xfrm>
            <a:off x="4161864" y="479630"/>
            <a:ext cx="4572000" cy="32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67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320703" y="1447372"/>
            <a:ext cx="508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Tryck på </a:t>
            </a:r>
            <a:r>
              <a:rPr lang="sv-SE" dirty="0" err="1"/>
              <a:t>wi-fi</a:t>
            </a:r>
            <a:r>
              <a:rPr lang="sv-SE" dirty="0"/>
              <a:t> symbolen vid klockan</a:t>
            </a:r>
          </a:p>
          <a:p>
            <a:pPr marL="342900" indent="-342900">
              <a:buAutoNum type="arabicPeriod"/>
            </a:pPr>
            <a:r>
              <a:rPr lang="sv-SE" dirty="0"/>
              <a:t>Välj KARLSTAD</a:t>
            </a:r>
          </a:p>
          <a:p>
            <a:pPr marL="342900" indent="-342900">
              <a:buAutoNum type="arabicPeriod"/>
            </a:pPr>
            <a:r>
              <a:rPr lang="sv-SE" dirty="0"/>
              <a:t>Tryck på anslut</a:t>
            </a:r>
          </a:p>
          <a:p>
            <a:pPr marL="342900" indent="-342900">
              <a:buAutoNum type="arabicPeriod"/>
            </a:pPr>
            <a:r>
              <a:rPr lang="sv-SE" dirty="0"/>
              <a:t>Ange era inloggningsuppgifter.</a:t>
            </a:r>
            <a:br>
              <a:rPr lang="sv-SE" dirty="0"/>
            </a:br>
            <a:r>
              <a:rPr lang="sv-SE" dirty="0"/>
              <a:t>Tex sirrn03 och det säkralösenordet</a:t>
            </a:r>
          </a:p>
        </p:txBody>
      </p:sp>
      <p:pic>
        <p:nvPicPr>
          <p:cNvPr id="5" name="Bildobjekt 4" descr="En bild som visar dator, bärbar dator, skärm, sitter&#10;&#10;Automatiskt genererad beskrivning">
            <a:extLst>
              <a:ext uri="{FF2B5EF4-FFF2-40B4-BE49-F238E27FC236}">
                <a16:creationId xmlns:a16="http://schemas.microsoft.com/office/drawing/2014/main" id="{886F7054-0BAA-433B-8EB2-8DD866552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3" t="82369" b="-25"/>
          <a:stretch/>
        </p:blipFill>
        <p:spPr>
          <a:xfrm>
            <a:off x="3133166" y="133420"/>
            <a:ext cx="2070848" cy="907676"/>
          </a:xfrm>
          <a:prstGeom prst="rect">
            <a:avLst/>
          </a:prstGeom>
        </p:spPr>
      </p:pic>
      <p:pic>
        <p:nvPicPr>
          <p:cNvPr id="8" name="Bildobjekt 7" descr="En bild som visar skärm, skärmbild, dator, bärbar dator&#10;&#10;Automatiskt genererad beskrivning">
            <a:extLst>
              <a:ext uri="{FF2B5EF4-FFF2-40B4-BE49-F238E27FC236}">
                <a16:creationId xmlns:a16="http://schemas.microsoft.com/office/drawing/2014/main" id="{B35244B4-8319-4C59-8322-5B44CBF6D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6" t="17922" r="-1" b="-1"/>
          <a:stretch/>
        </p:blipFill>
        <p:spPr>
          <a:xfrm>
            <a:off x="6010835" y="152435"/>
            <a:ext cx="2292724" cy="3972351"/>
          </a:xfrm>
          <a:prstGeom prst="rect">
            <a:avLst/>
          </a:prstGeom>
        </p:spPr>
      </p:pic>
      <p:pic>
        <p:nvPicPr>
          <p:cNvPr id="10" name="Bildobjekt 9" descr="En bild som visar skärmbild, skärm, dator, bärbar dator&#10;&#10;Automatiskt genererad beskrivning">
            <a:extLst>
              <a:ext uri="{FF2B5EF4-FFF2-40B4-BE49-F238E27FC236}">
                <a16:creationId xmlns:a16="http://schemas.microsoft.com/office/drawing/2014/main" id="{0A59B8CA-B068-4FEA-9AAB-5845D8A4E0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9" t="18023" b="59089"/>
          <a:stretch/>
        </p:blipFill>
        <p:spPr>
          <a:xfrm>
            <a:off x="3012445" y="3256394"/>
            <a:ext cx="2440641" cy="1176618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9227055-47E6-4361-AF4B-E0730857D82A}"/>
              </a:ext>
            </a:extLst>
          </p:cNvPr>
          <p:cNvSpPr/>
          <p:nvPr/>
        </p:nvSpPr>
        <p:spPr>
          <a:xfrm>
            <a:off x="4080938" y="-3246"/>
            <a:ext cx="1107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D0CA8C-D672-417D-9835-6AE7B792DE18}"/>
              </a:ext>
            </a:extLst>
          </p:cNvPr>
          <p:cNvSpPr/>
          <p:nvPr/>
        </p:nvSpPr>
        <p:spPr>
          <a:xfrm>
            <a:off x="4303097" y="3256394"/>
            <a:ext cx="1107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387471-0EE2-4E35-9D94-00AB008E4CAB}"/>
              </a:ext>
            </a:extLst>
          </p:cNvPr>
          <p:cNvSpPr/>
          <p:nvPr/>
        </p:nvSpPr>
        <p:spPr>
          <a:xfrm>
            <a:off x="7196241" y="317144"/>
            <a:ext cx="1107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sv-S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0265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3" y="1400307"/>
            <a:ext cx="50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Starta om datorn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Säkerställ att </a:t>
            </a:r>
            <a:r>
              <a:rPr lang="sv-SE" dirty="0" err="1"/>
              <a:t>wi-fi</a:t>
            </a:r>
            <a:r>
              <a:rPr lang="sv-SE" dirty="0"/>
              <a:t> fungerar</a:t>
            </a:r>
          </a:p>
        </p:txBody>
      </p:sp>
    </p:spTree>
    <p:extLst>
      <p:ext uri="{BB962C8B-B14F-4D97-AF65-F5344CB8AC3E}">
        <p14:creationId xmlns:p14="http://schemas.microsoft.com/office/powerpoint/2010/main" val="28872092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748424" y="40903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 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186D337-541C-4963-8274-C170911C79EE}"/>
              </a:ext>
            </a:extLst>
          </p:cNvPr>
          <p:cNvSpPr txBox="1"/>
          <p:nvPr/>
        </p:nvSpPr>
        <p:spPr>
          <a:xfrm>
            <a:off x="2198594" y="1815353"/>
            <a:ext cx="508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Fungerade inte alternativ 1, så behövs ytterligare insatser göras.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168DDB4-55FA-450A-B2BA-F9C518FA57EE}"/>
              </a:ext>
            </a:extLst>
          </p:cNvPr>
          <p:cNvSpPr txBox="1"/>
          <p:nvPr/>
        </p:nvSpPr>
        <p:spPr>
          <a:xfrm>
            <a:off x="2198594" y="2571750"/>
            <a:ext cx="50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Följ steg 1-3 i Alternativ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Genomför därefter stegen i kommande bilder</a:t>
            </a:r>
          </a:p>
        </p:txBody>
      </p:sp>
    </p:spTree>
    <p:extLst>
      <p:ext uri="{BB962C8B-B14F-4D97-AF65-F5344CB8AC3E}">
        <p14:creationId xmlns:p14="http://schemas.microsoft.com/office/powerpoint/2010/main" val="24572083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00F60A-702E-4BA4-A30D-7AC62996D672}"/>
              </a:ext>
            </a:extLst>
          </p:cNvPr>
          <p:cNvSpPr/>
          <p:nvPr/>
        </p:nvSpPr>
        <p:spPr>
          <a:xfrm>
            <a:off x="261409" y="12559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Steg 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9CBA04-B318-4195-A8F6-109A77885B63}"/>
              </a:ext>
            </a:extLst>
          </p:cNvPr>
          <p:cNvSpPr txBox="1"/>
          <p:nvPr/>
        </p:nvSpPr>
        <p:spPr>
          <a:xfrm>
            <a:off x="268133" y="1400307"/>
            <a:ext cx="40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Öppna </a:t>
            </a:r>
            <a:r>
              <a:rPr lang="sv-SE" dirty="0" err="1"/>
              <a:t>wi-fi</a:t>
            </a:r>
            <a:r>
              <a:rPr lang="sv-SE" dirty="0"/>
              <a:t> inställningarna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Välj nätet KARLSTAD 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Tryck anslut</a:t>
            </a:r>
          </a:p>
        </p:txBody>
      </p:sp>
      <p:pic>
        <p:nvPicPr>
          <p:cNvPr id="4" name="Bildobjekt 3" descr="En bild som visar skärmbild, skärm, dator, bärbar dator&#10;&#10;Automatiskt genererad beskrivning">
            <a:extLst>
              <a:ext uri="{FF2B5EF4-FFF2-40B4-BE49-F238E27FC236}">
                <a16:creationId xmlns:a16="http://schemas.microsoft.com/office/drawing/2014/main" id="{911B95A8-75D7-44B4-BB25-14E6651FA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6" t="17893"/>
          <a:stretch/>
        </p:blipFill>
        <p:spPr>
          <a:xfrm>
            <a:off x="4572000" y="274792"/>
            <a:ext cx="2521324" cy="42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34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hite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PS NÄR DU SKA GÖRA DIN PRESENTATION.pptx" id="{F01B425A-D843-4567-8A9F-E5BC46C1B823}" vid="{7A665A77-4F6B-4C1C-B88B-A30AE25F4C23}"/>
    </a:ext>
  </a:extLst>
</a:theme>
</file>

<file path=ppt/theme/theme2.xml><?xml version="1.0" encoding="utf-8"?>
<a:theme xmlns:a="http://schemas.openxmlformats.org/drawingml/2006/main" name="Red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PS NÄR DU SKA GÖRA DIN PRESENTATION.pptx" id="{F01B425A-D843-4567-8A9F-E5BC46C1B823}" vid="{9C671898-43E1-41F1-9C4F-8BEBD44E4F57}"/>
    </a:ext>
  </a:extLst>
</a:theme>
</file>

<file path=ppt/theme/theme3.xml><?xml version="1.0" encoding="utf-8"?>
<a:theme xmlns:a="http://schemas.openxmlformats.org/drawingml/2006/main" name="Bakgrund_utan logga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PS NÄR DU SKA GÖRA DIN PRESENTATION.pptx" id="{F01B425A-D843-4567-8A9F-E5BC46C1B823}" vid="{0796E4E0-87FD-42D2-A090-B365510FB70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2A997A18C2A443B54F767A8E10F281" ma:contentTypeVersion="10" ma:contentTypeDescription="Skapa ett nytt dokument." ma:contentTypeScope="" ma:versionID="8976dd07475c079a27d9316361b5426d">
  <xsd:schema xmlns:xsd="http://www.w3.org/2001/XMLSchema" xmlns:xs="http://www.w3.org/2001/XMLSchema" xmlns:p="http://schemas.microsoft.com/office/2006/metadata/properties" xmlns:ns2="2d4d26a4-764c-4e15-8164-af404d4cfe39" xmlns:ns3="a7f6f2e8-9068-4c40-b7fe-1d7eb5fbe0cf" targetNamespace="http://schemas.microsoft.com/office/2006/metadata/properties" ma:root="true" ma:fieldsID="e2d1ff40481e8e9c86ca616c2d04507f" ns2:_="" ns3:_="">
    <xsd:import namespace="2d4d26a4-764c-4e15-8164-af404d4cfe39"/>
    <xsd:import namespace="a7f6f2e8-9068-4c40-b7fe-1d7eb5fbe0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d26a4-764c-4e15-8164-af404d4cfe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6f2e8-9068-4c40-b7fe-1d7eb5fbe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4d26a4-764c-4e15-8164-af404d4cfe39">
      <UserInfo>
        <DisplayName>Jon Hagman</DisplayName>
        <AccountId>283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788483-8F30-4185-9E11-2B390750E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4d26a4-764c-4e15-8164-af404d4cfe39"/>
    <ds:schemaRef ds:uri="a7f6f2e8-9068-4c40-b7fe-1d7eb5fbe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0A10D-E112-4ACC-99A7-E5A16D89D25C}">
  <ds:schemaRefs>
    <ds:schemaRef ds:uri="http://schemas.microsoft.com/office/2006/metadata/properties"/>
    <ds:schemaRef ds:uri="2d4d26a4-764c-4e15-8164-af404d4cfe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a7f6f2e8-9068-4c40-b7fe-1d7eb5fbe0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B055F5-D5C4-4F31-8E20-0C0FC64C4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Karlstad med bilder utan text</Template>
  <TotalTime>243</TotalTime>
  <Words>416</Words>
  <Application>Microsoft Office PowerPoint</Application>
  <PresentationFormat>Bildspel på skärmen (16:9)</PresentationFormat>
  <Paragraphs>110</Paragraphs>
  <Slides>25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White</vt:lpstr>
      <vt:lpstr>Red</vt:lpstr>
      <vt:lpstr>Bakgrund_utan logga</vt:lpstr>
      <vt:lpstr>Instruktioner när elevdatorer ej kan ansluta till det trådlösa nätet.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NÄR DU SKA GÖRA DIN PRESENTATION</dc:title>
  <dc:subject/>
  <dc:creator>Johan Cedergren</dc:creator>
  <cp:keywords/>
  <dc:description/>
  <cp:lastModifiedBy>Ingmar Norin</cp:lastModifiedBy>
  <cp:revision>2</cp:revision>
  <cp:lastPrinted>2012-04-04T12:53:20Z</cp:lastPrinted>
  <dcterms:created xsi:type="dcterms:W3CDTF">2019-08-22T11:04:34Z</dcterms:created>
  <dcterms:modified xsi:type="dcterms:W3CDTF">2019-10-22T06:23:08Z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0x010100742A997A18C2A443B54F767A8E10F281</vt:lpwstr>
  </property>
</Properties>
</file>