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4" r:id="rId4"/>
    <p:sldMasterId id="2147483772" r:id="rId5"/>
    <p:sldMasterId id="2147483921" r:id="rId6"/>
    <p:sldMasterId id="2147484144" r:id="rId7"/>
    <p:sldMasterId id="2147484160" r:id="rId8"/>
    <p:sldMasterId id="2147484169" r:id="rId9"/>
    <p:sldMasterId id="2147484176" r:id="rId10"/>
  </p:sldMasterIdLst>
  <p:notesMasterIdLst>
    <p:notesMasterId r:id="rId27"/>
  </p:notesMasterIdLst>
  <p:handoutMasterIdLst>
    <p:handoutMasterId r:id="rId28"/>
  </p:handoutMasterIdLst>
  <p:sldIdLst>
    <p:sldId id="661" r:id="rId11"/>
    <p:sldId id="663" r:id="rId12"/>
    <p:sldId id="1045" r:id="rId13"/>
    <p:sldId id="1047" r:id="rId14"/>
    <p:sldId id="672" r:id="rId15"/>
    <p:sldId id="673" r:id="rId16"/>
    <p:sldId id="662" r:id="rId17"/>
    <p:sldId id="677" r:id="rId18"/>
    <p:sldId id="674" r:id="rId19"/>
    <p:sldId id="668" r:id="rId20"/>
    <p:sldId id="1046" r:id="rId21"/>
    <p:sldId id="678" r:id="rId22"/>
    <p:sldId id="1049" r:id="rId23"/>
    <p:sldId id="1080" r:id="rId24"/>
    <p:sldId id="1048" r:id="rId25"/>
    <p:sldId id="628" r:id="rId26"/>
  </p:sldIdLst>
  <p:sldSz cx="9144000" cy="5143500" type="screen16x9"/>
  <p:notesSz cx="6797675" cy="9872663"/>
  <p:defaultTextStyle>
    <a:defPPr>
      <a:defRPr lang="sv-SE"/>
    </a:defPPr>
    <a:lvl1pPr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1pPr>
    <a:lvl2pPr marL="3429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2pPr>
    <a:lvl3pPr marL="6858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3pPr>
    <a:lvl4pPr marL="10287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4pPr>
    <a:lvl5pPr marL="1371600" algn="l" rtl="0" eaLnBrk="0" fontAlgn="base"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5pPr>
    <a:lvl6pPr marL="17145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6pPr>
    <a:lvl7pPr marL="20574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7pPr>
    <a:lvl8pPr marL="24003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8pPr>
    <a:lvl9pPr marL="2743200" algn="l" defTabSz="6858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171"/>
    <a:srgbClr val="BCD0E2"/>
    <a:srgbClr val="7B83EB"/>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23672-D449-4CFF-8A9C-BD118060A5F5}" v="1502" dt="2025-03-27T14:45:21.990"/>
    <p1510:client id="{E5F23D6A-2EED-4A61-BAC2-F93D1495D747}" v="1377" dt="2025-03-27T14:44:30.77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40" autoAdjust="0"/>
  </p:normalViewPr>
  <p:slideViewPr>
    <p:cSldViewPr snapToGrid="0">
      <p:cViewPr varScale="1">
        <p:scale>
          <a:sx n="100" d="100"/>
          <a:sy n="100" d="100"/>
        </p:scale>
        <p:origin x="946"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sv-SE" altLang="en-US"/>
          </a:p>
        </p:txBody>
      </p:sp>
      <p:sp>
        <p:nvSpPr>
          <p:cNvPr id="230403" name="Rectangle 3"/>
          <p:cNvSpPr>
            <a:spLocks noGrp="1" noChangeArrowheads="1"/>
          </p:cNvSpPr>
          <p:nvPr>
            <p:ph type="dt" sz="quarter" idx="1"/>
          </p:nvPr>
        </p:nvSpPr>
        <p:spPr bwMode="auto">
          <a:xfrm>
            <a:off x="3849688" y="0"/>
            <a:ext cx="294640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4AACCF23-1A2A-4F60-A21A-5786337178F8}" type="datetimeFigureOut">
              <a:rPr lang="sv-SE" altLang="en-US"/>
              <a:pPr>
                <a:defRPr/>
              </a:pPr>
              <a:t>2025-11-12</a:t>
            </a:fld>
            <a:endParaRPr lang="sv-SE" altLang="en-US"/>
          </a:p>
        </p:txBody>
      </p:sp>
      <p:sp>
        <p:nvSpPr>
          <p:cNvPr id="230404" name="Rectangle 4"/>
          <p:cNvSpPr>
            <a:spLocks noGrp="1" noChangeArrowheads="1"/>
          </p:cNvSpPr>
          <p:nvPr>
            <p:ph type="ftr" sz="quarter" idx="2"/>
          </p:nvPr>
        </p:nvSpPr>
        <p:spPr bwMode="auto">
          <a:xfrm>
            <a:off x="0" y="9377363"/>
            <a:ext cx="2946400"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sv-SE" altLang="en-US"/>
          </a:p>
        </p:txBody>
      </p:sp>
      <p:sp>
        <p:nvSpPr>
          <p:cNvPr id="230405" name="Rectangle 5"/>
          <p:cNvSpPr>
            <a:spLocks noGrp="1" noChangeArrowheads="1"/>
          </p:cNvSpPr>
          <p:nvPr>
            <p:ph type="sldNum" sz="quarter" idx="3"/>
          </p:nvPr>
        </p:nvSpPr>
        <p:spPr bwMode="auto">
          <a:xfrm>
            <a:off x="3849688" y="9377363"/>
            <a:ext cx="2946400"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1BACB35-C982-4B3B-B5E7-0C2A626EBFAC}" type="slidenum">
              <a:rPr lang="sv-SE" altLang="en-US"/>
              <a:pPr>
                <a:defRPr/>
              </a:pPr>
              <a:t>‹#›</a:t>
            </a:fld>
            <a:endParaRPr lang="sv-SE" altLang="en-US"/>
          </a:p>
        </p:txBody>
      </p:sp>
    </p:spTree>
    <p:extLst>
      <p:ext uri="{BB962C8B-B14F-4D97-AF65-F5344CB8AC3E}">
        <p14:creationId xmlns:p14="http://schemas.microsoft.com/office/powerpoint/2010/main" val="1269819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3713"/>
          </a:xfrm>
          <a:prstGeom prst="rect">
            <a:avLst/>
          </a:prstGeom>
        </p:spPr>
        <p:txBody>
          <a:bodyPr vert="horz" lIns="95251" tIns="47626" rIns="95251" bIns="47626" rtlCol="0"/>
          <a:lstStyle>
            <a:lvl1pPr algn="l" eaLnBrk="0" hangingPunct="0">
              <a:defRPr sz="1200">
                <a:latin typeface="Arial" charset="0"/>
                <a:ea typeface="ＭＳ Ｐゴシック" pitchFamily="-48" charset="-128"/>
                <a:cs typeface="+mn-cs"/>
              </a:defRPr>
            </a:lvl1pPr>
          </a:lstStyle>
          <a:p>
            <a:pPr>
              <a:defRPr/>
            </a:pPr>
            <a:endParaRPr lang="sv-SE"/>
          </a:p>
        </p:txBody>
      </p:sp>
      <p:sp>
        <p:nvSpPr>
          <p:cNvPr id="3" name="Platshållare för datum 2"/>
          <p:cNvSpPr>
            <a:spLocks noGrp="1"/>
          </p:cNvSpPr>
          <p:nvPr>
            <p:ph type="dt" idx="1"/>
          </p:nvPr>
        </p:nvSpPr>
        <p:spPr>
          <a:xfrm>
            <a:off x="3849688" y="0"/>
            <a:ext cx="2946400" cy="493713"/>
          </a:xfrm>
          <a:prstGeom prst="rect">
            <a:avLst/>
          </a:prstGeom>
        </p:spPr>
        <p:txBody>
          <a:bodyPr vert="horz" lIns="95251" tIns="47626" rIns="95251" bIns="47626" rtlCol="0"/>
          <a:lstStyle>
            <a:lvl1pPr algn="r" eaLnBrk="0" hangingPunct="0">
              <a:defRPr sz="1200">
                <a:latin typeface="Arial" charset="0"/>
                <a:ea typeface="ＭＳ Ｐゴシック" pitchFamily="-48" charset="-128"/>
                <a:cs typeface="+mn-cs"/>
              </a:defRPr>
            </a:lvl1pPr>
          </a:lstStyle>
          <a:p>
            <a:pPr>
              <a:defRPr/>
            </a:pPr>
            <a:fld id="{AF582DCA-0474-48A6-B091-0257076EE261}" type="datetimeFigureOut">
              <a:rPr lang="sv-SE"/>
              <a:pPr>
                <a:defRPr/>
              </a:pPr>
              <a:t>2025-11-12</a:t>
            </a:fld>
            <a:endParaRPr lang="sv-SE"/>
          </a:p>
        </p:txBody>
      </p:sp>
      <p:sp>
        <p:nvSpPr>
          <p:cNvPr id="4" name="Platshållare för bildobjekt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5251" tIns="47626" rIns="95251" bIns="47626" rtlCol="0" anchor="ctr"/>
          <a:lstStyle/>
          <a:p>
            <a:pPr lvl="0"/>
            <a:endParaRPr lang="sv-SE" noProof="0"/>
          </a:p>
        </p:txBody>
      </p:sp>
      <p:sp>
        <p:nvSpPr>
          <p:cNvPr id="5" name="Platshållare för anteckningar 4"/>
          <p:cNvSpPr>
            <a:spLocks noGrp="1"/>
          </p:cNvSpPr>
          <p:nvPr>
            <p:ph type="body" sz="quarter" idx="3"/>
          </p:nvPr>
        </p:nvSpPr>
        <p:spPr>
          <a:xfrm>
            <a:off x="679450" y="4689475"/>
            <a:ext cx="5438775" cy="4443413"/>
          </a:xfrm>
          <a:prstGeom prst="rect">
            <a:avLst/>
          </a:prstGeom>
        </p:spPr>
        <p:txBody>
          <a:bodyPr vert="horz" lIns="95251" tIns="47626" rIns="95251" bIns="47626"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377363"/>
            <a:ext cx="2946400" cy="493712"/>
          </a:xfrm>
          <a:prstGeom prst="rect">
            <a:avLst/>
          </a:prstGeom>
        </p:spPr>
        <p:txBody>
          <a:bodyPr vert="horz" lIns="95251" tIns="47626" rIns="95251" bIns="47626" rtlCol="0" anchor="b"/>
          <a:lstStyle>
            <a:lvl1pPr algn="l" eaLnBrk="0" hangingPunct="0">
              <a:defRPr sz="1200">
                <a:latin typeface="Arial" charset="0"/>
                <a:ea typeface="ＭＳ Ｐゴシック" pitchFamily="-48" charset="-128"/>
                <a:cs typeface="+mn-cs"/>
              </a:defRPr>
            </a:lvl1pPr>
          </a:lstStyle>
          <a:p>
            <a:pPr>
              <a:defRPr/>
            </a:pPr>
            <a:endParaRPr lang="sv-SE"/>
          </a:p>
        </p:txBody>
      </p:sp>
      <p:sp>
        <p:nvSpPr>
          <p:cNvPr id="7" name="Platshållare för bildnummer 6"/>
          <p:cNvSpPr>
            <a:spLocks noGrp="1"/>
          </p:cNvSpPr>
          <p:nvPr>
            <p:ph type="sldNum" sz="quarter" idx="5"/>
          </p:nvPr>
        </p:nvSpPr>
        <p:spPr>
          <a:xfrm>
            <a:off x="3849688" y="9377363"/>
            <a:ext cx="2946400" cy="493712"/>
          </a:xfrm>
          <a:prstGeom prst="rect">
            <a:avLst/>
          </a:prstGeom>
        </p:spPr>
        <p:txBody>
          <a:bodyPr vert="horz" wrap="square" lIns="95251" tIns="47626" rIns="95251" bIns="47626" numCol="1" anchor="b" anchorCtr="0" compatLnSpc="1">
            <a:prstTxWarp prst="textNoShape">
              <a:avLst/>
            </a:prstTxWarp>
          </a:bodyPr>
          <a:lstStyle>
            <a:lvl1pPr algn="r" eaLnBrk="0" hangingPunct="0">
              <a:defRPr sz="1200" smtClean="0"/>
            </a:lvl1pPr>
          </a:lstStyle>
          <a:p>
            <a:pPr>
              <a:defRPr/>
            </a:pPr>
            <a:fld id="{7876C6BA-4DE6-4676-ABFC-8B411BA600CA}" type="slidenum">
              <a:rPr lang="sv-SE" altLang="en-US"/>
              <a:pPr>
                <a:defRPr/>
              </a:pPr>
              <a:t>‹#›</a:t>
            </a:fld>
            <a:endParaRPr lang="sv-SE" altLang="en-US"/>
          </a:p>
        </p:txBody>
      </p:sp>
    </p:spTree>
    <p:extLst>
      <p:ext uri="{BB962C8B-B14F-4D97-AF65-F5344CB8AC3E}">
        <p14:creationId xmlns:p14="http://schemas.microsoft.com/office/powerpoint/2010/main" val="1210718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ＭＳ Ｐゴシック" pitchFamily="127" charset="-128"/>
        <a:cs typeface="ＭＳ Ｐゴシック" pitchFamily="127" charset="-128"/>
      </a:defRPr>
    </a:lvl1pPr>
    <a:lvl2pPr marL="3429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2pPr>
    <a:lvl3pPr marL="6858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3pPr>
    <a:lvl4pPr marL="10287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4pPr>
    <a:lvl5pPr marL="1371600" algn="l" rtl="0" eaLnBrk="0" fontAlgn="base" hangingPunct="0">
      <a:spcBef>
        <a:spcPct val="30000"/>
      </a:spcBef>
      <a:spcAft>
        <a:spcPct val="0"/>
      </a:spcAft>
      <a:defRPr sz="900" kern="1200">
        <a:solidFill>
          <a:schemeClr val="tx1"/>
        </a:solidFill>
        <a:latin typeface="+mn-lt"/>
        <a:ea typeface="ＭＳ Ｐゴシック" pitchFamily="127"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lsidan.omniacloud.net/start/service-och-stod/riktlinjer-rutiner-och-ledningssystem/barn--och-ungdomsforvaltningens-riktlinjer-rutiner-och-blanketter/ai-digitalisering-och-digitala-verktyg-1/ai-pa-barn-och-ungdomsforvaltningen/@anchor/lektionsmateria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a:p>
            <a:r>
              <a:rPr lang="sv-SE"/>
              <a:t>Tips! Kopiera gärna den här </a:t>
            </a:r>
            <a:r>
              <a:rPr lang="sv-SE" err="1"/>
              <a:t>PPTn</a:t>
            </a:r>
            <a:r>
              <a:rPr lang="sv-SE"/>
              <a:t> och lägg i din förskolas/skolas team så att kollegorna också kan komma åt den (högerklicka på filen och välj Kopiera till, välj rätt team) </a:t>
            </a:r>
          </a:p>
          <a:p>
            <a:endParaRPr lang="sv-SE"/>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1</a:t>
            </a:fld>
            <a:endParaRPr lang="sv-SE" altLang="en-US"/>
          </a:p>
        </p:txBody>
      </p:sp>
    </p:spTree>
    <p:extLst>
      <p:ext uri="{BB962C8B-B14F-4D97-AF65-F5344CB8AC3E}">
        <p14:creationId xmlns:p14="http://schemas.microsoft.com/office/powerpoint/2010/main" val="70724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DigKomp Akademien finns nu dels en grundkurs för att ge en insikt i olika möjligheter och risker som AI kan medföra dels en kurs för att komma igång med användning av Copilot, din AI-assistent på jobbet. </a:t>
            </a:r>
            <a:br>
              <a:rPr lang="sv-SE" dirty="0"/>
            </a:br>
            <a:r>
              <a:rPr lang="sv-SE" dirty="0"/>
              <a:t>Inläsningsmaterialet i grundkursen kommer till stor del från Internetstiftelsen.</a:t>
            </a:r>
          </a:p>
          <a:p>
            <a:r>
              <a:rPr lang="sv-SE" dirty="0"/>
              <a:t>Under 2025 kommer kursutbudet att byggas ut …</a:t>
            </a:r>
          </a:p>
          <a:p>
            <a:endParaRPr lang="sv-SE" dirty="0"/>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10</a:t>
            </a:fld>
            <a:endParaRPr lang="sv-SE" altLang="en-US"/>
          </a:p>
        </p:txBody>
      </p:sp>
    </p:spTree>
    <p:extLst>
      <p:ext uri="{BB962C8B-B14F-4D97-AF65-F5344CB8AC3E}">
        <p14:creationId xmlns:p14="http://schemas.microsoft.com/office/powerpoint/2010/main" val="398599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Arbetsmaterial under våren 2025</a:t>
            </a:r>
          </a:p>
          <a:p>
            <a:r>
              <a:rPr lang="sv-SE"/>
              <a:t>Grundtankar om att inkludera praktiska uppgifter och att gå från mer grundläggande introduktion till mer avancerade kurser, en progression.</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11</a:t>
            </a:fld>
            <a:endParaRPr lang="sv-SE" altLang="en-US"/>
          </a:p>
        </p:txBody>
      </p:sp>
    </p:spTree>
    <p:extLst>
      <p:ext uri="{BB962C8B-B14F-4D97-AF65-F5344CB8AC3E}">
        <p14:creationId xmlns:p14="http://schemas.microsoft.com/office/powerpoint/2010/main" val="842860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DDB49-BA56-9401-4A26-49CE95DF9E7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46B4727-8B73-7BA7-0AEC-C7E4A497E33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E9F71BD-D3C7-BA02-0FDE-81AA696A9FAE}"/>
              </a:ext>
            </a:extLst>
          </p:cNvPr>
          <p:cNvSpPr>
            <a:spLocks noGrp="1"/>
          </p:cNvSpPr>
          <p:nvPr>
            <p:ph type="body" idx="1"/>
          </p:nvPr>
        </p:nvSpPr>
        <p:spPr/>
        <p:txBody>
          <a:bodyPr/>
          <a:lstStyle/>
          <a:p>
            <a:r>
              <a:rPr lang="sv-SE"/>
              <a:t>Del 2 innehåller ett par samtalsfrågor som ni kan samtala kring på ett uppföljande APT eller annan träff, antingen med hela kollegiet eller avdelningsvis.</a:t>
            </a:r>
          </a:p>
        </p:txBody>
      </p:sp>
      <p:sp>
        <p:nvSpPr>
          <p:cNvPr id="4" name="Platshållare för bildnummer 3">
            <a:extLst>
              <a:ext uri="{FF2B5EF4-FFF2-40B4-BE49-F238E27FC236}">
                <a16:creationId xmlns:a16="http://schemas.microsoft.com/office/drawing/2014/main" id="{37551083-2565-729E-028C-A04518A8C533}"/>
              </a:ext>
            </a:extLst>
          </p:cNvPr>
          <p:cNvSpPr>
            <a:spLocks noGrp="1"/>
          </p:cNvSpPr>
          <p:nvPr>
            <p:ph type="sldNum" sz="quarter" idx="5"/>
          </p:nvPr>
        </p:nvSpPr>
        <p:spPr/>
        <p:txBody>
          <a:bodyPr/>
          <a:lstStyle/>
          <a:p>
            <a:pPr>
              <a:defRPr/>
            </a:pPr>
            <a:fld id="{7876C6BA-4DE6-4676-ABFC-8B411BA600CA}" type="slidenum">
              <a:rPr lang="sv-SE" altLang="en-US" smtClean="0"/>
              <a:pPr>
                <a:defRPr/>
              </a:pPr>
              <a:t>12</a:t>
            </a:fld>
            <a:endParaRPr lang="sv-SE" altLang="en-US"/>
          </a:p>
        </p:txBody>
      </p:sp>
    </p:spTree>
    <p:extLst>
      <p:ext uri="{BB962C8B-B14F-4D97-AF65-F5344CB8AC3E}">
        <p14:creationId xmlns:p14="http://schemas.microsoft.com/office/powerpoint/2010/main" val="98014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spcAft>
                <a:spcPts val="600"/>
              </a:spcAft>
              <a:buFont typeface="+mj-lt"/>
              <a:buNone/>
            </a:pPr>
            <a:r>
              <a:rPr lang="sv-SE"/>
              <a:t>I Karlstads kommun är Copilot den rekommenderade tjänsten att använda. För att få så bra svar, förslag, resultat som möjligt behöver man vara väldigt tydlig med sina frågeställningar. Man får fortsätta att förfina sina önskemål allteftersom Copilot generar svar. I fortsättningskursen </a:t>
            </a:r>
            <a:r>
              <a:rPr lang="sv-SE" i="1"/>
              <a:t>Prompta för kvalité </a:t>
            </a:r>
            <a:r>
              <a:rPr lang="sv-SE" i="0"/>
              <a:t>får man utveckla sina kunskaper i </a:t>
            </a:r>
            <a:r>
              <a:rPr lang="sv-SE" i="0" err="1"/>
              <a:t>promptande</a:t>
            </a:r>
            <a:r>
              <a:rPr lang="sv-SE" i="0"/>
              <a:t>. </a:t>
            </a:r>
            <a:br>
              <a:rPr lang="sv-SE" i="0"/>
            </a:br>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0148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9EFE6-7470-5E18-9094-790F48C20E7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D1CB7DC-C2E3-5560-8628-560361EE274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FECEDCA-8802-7660-C1DA-459249DEF18D}"/>
              </a:ext>
            </a:extLst>
          </p:cNvPr>
          <p:cNvSpPr>
            <a:spLocks noGrp="1"/>
          </p:cNvSpPr>
          <p:nvPr>
            <p:ph type="body" idx="1"/>
          </p:nvPr>
        </p:nvSpPr>
        <p:spPr/>
        <p:txBody>
          <a:bodyPr/>
          <a:lstStyle/>
          <a:p>
            <a:pPr algn="l">
              <a:spcAft>
                <a:spcPts val="600"/>
              </a:spcAft>
              <a:buFont typeface="+mj-lt"/>
              <a:buNone/>
            </a:pPr>
            <a:r>
              <a:rPr lang="sv-SE" dirty="0"/>
              <a:t>I Karlstads kommun är Copilot den rekommenderade tjänsten att använda. För att få så bra svar, förslag, resultat som möjligt behöver man vara väldigt tydlig med sina frågeställningar. Man får fortsätta att förfina sina önskemål allteftersom Copilot generar svar. I fortsättningskursen </a:t>
            </a:r>
            <a:r>
              <a:rPr lang="sv-SE" i="1" dirty="0"/>
              <a:t>Prompta för kvalité </a:t>
            </a:r>
            <a:r>
              <a:rPr lang="sv-SE" i="0" dirty="0"/>
              <a:t>får man utveckla sina kunskaper i </a:t>
            </a:r>
            <a:r>
              <a:rPr lang="sv-SE" i="0" dirty="0" err="1"/>
              <a:t>promptande</a:t>
            </a:r>
            <a:r>
              <a:rPr lang="sv-SE" i="0" dirty="0"/>
              <a:t>. </a:t>
            </a:r>
            <a:br>
              <a:rPr lang="sv-SE" i="0" dirty="0"/>
            </a:br>
            <a:endParaRPr lang="sv-SE" dirty="0"/>
          </a:p>
        </p:txBody>
      </p:sp>
      <p:sp>
        <p:nvSpPr>
          <p:cNvPr id="4" name="Platshållare för bildnummer 3">
            <a:extLst>
              <a:ext uri="{FF2B5EF4-FFF2-40B4-BE49-F238E27FC236}">
                <a16:creationId xmlns:a16="http://schemas.microsoft.com/office/drawing/2014/main" id="{0C3EC7AC-445F-F161-152B-7EF24280E1FF}"/>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76C6BA-4DE6-4676-ABFC-8B411BA600CA}" type="slidenum">
              <a:rPr kumimoji="0" lang="sv-S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sv-S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672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15</a:t>
            </a:fld>
            <a:endParaRPr lang="sv-SE" altLang="en-US"/>
          </a:p>
        </p:txBody>
      </p:sp>
    </p:spTree>
    <p:extLst>
      <p:ext uri="{BB962C8B-B14F-4D97-AF65-F5344CB8AC3E}">
        <p14:creationId xmlns:p14="http://schemas.microsoft.com/office/powerpoint/2010/main" val="369597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2</a:t>
            </a:fld>
            <a:endParaRPr lang="sv-SE" altLang="en-US"/>
          </a:p>
        </p:txBody>
      </p:sp>
    </p:spTree>
    <p:extLst>
      <p:ext uri="{BB962C8B-B14F-4D97-AF65-F5344CB8AC3E}">
        <p14:creationId xmlns:p14="http://schemas.microsoft.com/office/powerpoint/2010/main" val="126205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Karlstads kommun har en riktlinje som säger att ”AI alltid ska övervägas”  för att underlätta uppdraget som personal och en anvisning vad gäller användning av AI på kommunnivå. </a:t>
            </a:r>
          </a:p>
          <a:p>
            <a:r>
              <a:rPr lang="sv-SE" dirty="0"/>
              <a:t>För att förtydliga och göra det mer verksamhetsnära har BUF tagit fram en egen anvisning för vad som gäller för AI i skolverksamhet. Den omfattar förskola, förskoleklass, fritidshem, grundskolan, anpassad grundskolan och Kulturskola.</a:t>
            </a:r>
          </a:p>
          <a:p>
            <a:endParaRPr lang="sv-SE" dirty="0"/>
          </a:p>
          <a:p>
            <a:r>
              <a:rPr lang="sv-SE" dirty="0"/>
              <a:t>Nu är det dags att utforska vilken roll AI kan få i förskolan.</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3</a:t>
            </a:fld>
            <a:endParaRPr lang="sv-SE" altLang="en-US"/>
          </a:p>
        </p:txBody>
      </p:sp>
    </p:spTree>
    <p:extLst>
      <p:ext uri="{BB962C8B-B14F-4D97-AF65-F5344CB8AC3E}">
        <p14:creationId xmlns:p14="http://schemas.microsoft.com/office/powerpoint/2010/main" val="31751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antal exempel på hur du kan använda en AI-tjänst som Copilot som hjälp för dig som pedagog i förskolan för att skapa målbilder av vad generativ AI skulle kunna användas till i verksamheten.</a:t>
            </a:r>
            <a:br>
              <a:rPr lang="sv-SE" dirty="0"/>
            </a:br>
            <a:r>
              <a:rPr lang="sv-SE" dirty="0"/>
              <a:t>(Exempel från IT-handledare förskola ht-24)</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4</a:t>
            </a:fld>
            <a:endParaRPr lang="sv-SE" altLang="en-US"/>
          </a:p>
        </p:txBody>
      </p:sp>
    </p:spTree>
    <p:extLst>
      <p:ext uri="{BB962C8B-B14F-4D97-AF65-F5344CB8AC3E}">
        <p14:creationId xmlns:p14="http://schemas.microsoft.com/office/powerpoint/2010/main" val="396599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Anvisning AI i skolverksamhet finns på Solsidan och läses enskilt eller tillsammans. Listan är anvisningens innehåll och rubriker. </a:t>
            </a:r>
            <a:r>
              <a:rPr lang="sv-SE"/>
              <a:t>Viktigt att alla tar del av anvisningen innan man börjar utforska AI. AI utvecklas snabbt och anvisningen är ett levande dokument.</a:t>
            </a:r>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5</a:t>
            </a:fld>
            <a:endParaRPr lang="sv-SE" altLang="en-US"/>
          </a:p>
        </p:txBody>
      </p:sp>
    </p:spTree>
    <p:extLst>
      <p:ext uri="{BB962C8B-B14F-4D97-AF65-F5344CB8AC3E}">
        <p14:creationId xmlns:p14="http://schemas.microsoft.com/office/powerpoint/2010/main" val="383672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6</a:t>
            </a:fld>
            <a:endParaRPr lang="sv-SE" altLang="en-US"/>
          </a:p>
        </p:txBody>
      </p:sp>
    </p:spTree>
    <p:extLst>
      <p:ext uri="{BB962C8B-B14F-4D97-AF65-F5344CB8AC3E}">
        <p14:creationId xmlns:p14="http://schemas.microsoft.com/office/powerpoint/2010/main" val="221522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Del 2 innehåller ett par samtalsfrågor som ni kan samtala kring på ett uppföljande APT eller annan träff, antingen med hela kollegiet eller avdelningsvis.</a:t>
            </a:r>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7</a:t>
            </a:fld>
            <a:endParaRPr lang="sv-SE" altLang="en-US"/>
          </a:p>
        </p:txBody>
      </p:sp>
    </p:spTree>
    <p:extLst>
      <p:ext uri="{BB962C8B-B14F-4D97-AF65-F5344CB8AC3E}">
        <p14:creationId xmlns:p14="http://schemas.microsoft.com/office/powerpoint/2010/main" val="386099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B86B-9E2F-6AE8-AD13-2A32FB3AB25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677843-C78F-F6CD-9670-4D44C7031CB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1D86063-7870-DD5E-A46E-19CB6DD5B5E4}"/>
              </a:ext>
            </a:extLst>
          </p:cNvPr>
          <p:cNvSpPr>
            <a:spLocks noGrp="1"/>
          </p:cNvSpPr>
          <p:nvPr>
            <p:ph type="body" idx="1"/>
          </p:nvPr>
        </p:nvSpPr>
        <p:spPr/>
        <p:txBody>
          <a:bodyPr/>
          <a:lstStyle/>
          <a:p>
            <a:r>
              <a:rPr lang="sv-SE"/>
              <a:t>AI är stort och kan uppfattas som svårt område. Här är några bra begrepp att känna till. </a:t>
            </a:r>
          </a:p>
        </p:txBody>
      </p:sp>
      <p:sp>
        <p:nvSpPr>
          <p:cNvPr id="4" name="Platshållare för bildnummer 3">
            <a:extLst>
              <a:ext uri="{FF2B5EF4-FFF2-40B4-BE49-F238E27FC236}">
                <a16:creationId xmlns:a16="http://schemas.microsoft.com/office/drawing/2014/main" id="{2FB95773-A9DE-DF1F-43AB-14C59CD84C47}"/>
              </a:ext>
            </a:extLst>
          </p:cNvPr>
          <p:cNvSpPr>
            <a:spLocks noGrp="1"/>
          </p:cNvSpPr>
          <p:nvPr>
            <p:ph type="sldNum" sz="quarter" idx="5"/>
          </p:nvPr>
        </p:nvSpPr>
        <p:spPr/>
        <p:txBody>
          <a:bodyPr/>
          <a:lstStyle/>
          <a:p>
            <a:pPr>
              <a:defRPr/>
            </a:pPr>
            <a:fld id="{7876C6BA-4DE6-4676-ABFC-8B411BA600CA}" type="slidenum">
              <a:rPr lang="sv-SE" altLang="en-US" smtClean="0"/>
              <a:pPr>
                <a:defRPr/>
              </a:pPr>
              <a:t>8</a:t>
            </a:fld>
            <a:endParaRPr lang="sv-SE" altLang="en-US"/>
          </a:p>
        </p:txBody>
      </p:sp>
    </p:spTree>
    <p:extLst>
      <p:ext uri="{BB962C8B-B14F-4D97-AF65-F5344CB8AC3E}">
        <p14:creationId xmlns:p14="http://schemas.microsoft.com/office/powerpoint/2010/main" val="112952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t>Översikt av stödet just nu. Resurserna kommer att testas i </a:t>
            </a:r>
            <a:r>
              <a:rPr lang="sv-SE" err="1"/>
              <a:t>lärpaketets</a:t>
            </a:r>
            <a:r>
              <a:rPr lang="sv-SE"/>
              <a:t> del 3.</a:t>
            </a:r>
          </a:p>
          <a:p>
            <a:endParaRPr lang="sv-SE">
              <a:hlinkClick r:id="rId3"/>
            </a:endParaRPr>
          </a:p>
          <a:p>
            <a:r>
              <a:rPr lang="sv-SE" dirty="0">
                <a:hlinkClick r:id="rId3"/>
              </a:rPr>
              <a:t>AI på barn- och ungdomsförvaltningen | Karlstads kommun</a:t>
            </a:r>
            <a:r>
              <a:rPr lang="sv-SE" dirty="0"/>
              <a:t> – en samlingssida för AI på BUF finns på Solsidan.</a:t>
            </a:r>
          </a:p>
          <a:p>
            <a:endParaRPr lang="sv-SE"/>
          </a:p>
        </p:txBody>
      </p:sp>
      <p:sp>
        <p:nvSpPr>
          <p:cNvPr id="4" name="Platshållare för bildnummer 3"/>
          <p:cNvSpPr>
            <a:spLocks noGrp="1"/>
          </p:cNvSpPr>
          <p:nvPr>
            <p:ph type="sldNum" sz="quarter" idx="5"/>
          </p:nvPr>
        </p:nvSpPr>
        <p:spPr/>
        <p:txBody>
          <a:bodyPr/>
          <a:lstStyle/>
          <a:p>
            <a:pPr>
              <a:defRPr/>
            </a:pPr>
            <a:fld id="{7876C6BA-4DE6-4676-ABFC-8B411BA600CA}" type="slidenum">
              <a:rPr lang="sv-SE" altLang="en-US" smtClean="0"/>
              <a:pPr>
                <a:defRPr/>
              </a:pPr>
              <a:t>9</a:t>
            </a:fld>
            <a:endParaRPr lang="sv-SE" altLang="en-US"/>
          </a:p>
        </p:txBody>
      </p:sp>
    </p:spTree>
    <p:extLst>
      <p:ext uri="{BB962C8B-B14F-4D97-AF65-F5344CB8AC3E}">
        <p14:creationId xmlns:p14="http://schemas.microsoft.com/office/powerpoint/2010/main" val="2496679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karlstad.se/"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mall för rubrikformat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extLst>
      <p:ext uri="{BB962C8B-B14F-4D97-AF65-F5344CB8AC3E}">
        <p14:creationId xmlns:p14="http://schemas.microsoft.com/office/powerpoint/2010/main" val="271216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Yellow 2">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1181883"/>
            <a:ext cx="7902900" cy="1102519"/>
          </a:xfrm>
        </p:spPr>
        <p:txBody>
          <a:bodyPr/>
          <a:lstStyle>
            <a:lvl1pPr algn="ctr">
              <a:defRPr sz="2000"/>
            </a:lvl1pPr>
          </a:lstStyle>
          <a:p>
            <a:r>
              <a:rPr lang="sv-SE"/>
              <a:t>Klicka här för att ändra format</a:t>
            </a:r>
          </a:p>
        </p:txBody>
      </p:sp>
      <p:sp>
        <p:nvSpPr>
          <p:cNvPr id="3" name="Underrubrik 2"/>
          <p:cNvSpPr>
            <a:spLocks noGrp="1"/>
          </p:cNvSpPr>
          <p:nvPr>
            <p:ph type="subTitle" idx="1"/>
          </p:nvPr>
        </p:nvSpPr>
        <p:spPr>
          <a:xfrm>
            <a:off x="621000" y="2308864"/>
            <a:ext cx="7902900" cy="1429587"/>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ändra format på underrubrik i bakgrunden</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107DBC7A-A963-488B-A78E-3C12D9F387CF}" type="slidenum">
              <a:rPr lang="sv-SE" altLang="en-US"/>
              <a:pPr>
                <a:defRPr/>
              </a:pPr>
              <a:t>‹#›</a:t>
            </a:fld>
            <a:endParaRPr lang="sv-SE" altLang="en-US"/>
          </a:p>
        </p:txBody>
      </p:sp>
    </p:spTree>
    <p:extLst>
      <p:ext uri="{BB962C8B-B14F-4D97-AF65-F5344CB8AC3E}">
        <p14:creationId xmlns:p14="http://schemas.microsoft.com/office/powerpoint/2010/main" val="151212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 3">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format</a:t>
            </a:r>
          </a:p>
        </p:txBody>
      </p:sp>
      <p:sp>
        <p:nvSpPr>
          <p:cNvPr id="3" name="Platshållare för innehåll 2"/>
          <p:cNvSpPr>
            <a:spLocks noGrp="1"/>
          </p:cNvSpPr>
          <p:nvPr>
            <p:ph idx="1"/>
          </p:nvPr>
        </p:nvSpPr>
        <p:spPr>
          <a:xfrm>
            <a:off x="621000" y="1221600"/>
            <a:ext cx="7902900" cy="3186354"/>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8644EEB4-5CE3-4B76-801D-77ABD30FA918}" type="slidenum">
              <a:rPr lang="sv-SE" altLang="en-US"/>
              <a:pPr>
                <a:defRPr/>
              </a:pPr>
              <a:t>‹#›</a:t>
            </a:fld>
            <a:endParaRPr lang="sv-SE" altLang="en-US"/>
          </a:p>
        </p:txBody>
      </p:sp>
    </p:spTree>
    <p:extLst>
      <p:ext uri="{BB962C8B-B14F-4D97-AF65-F5344CB8AC3E}">
        <p14:creationId xmlns:p14="http://schemas.microsoft.com/office/powerpoint/2010/main" val="1948331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ellow 4">
    <p:spTree>
      <p:nvGrpSpPr>
        <p:cNvPr id="1" name=""/>
        <p:cNvGrpSpPr/>
        <p:nvPr/>
      </p:nvGrpSpPr>
      <p:grpSpPr>
        <a:xfrm>
          <a:off x="0" y="0"/>
          <a:ext cx="0" cy="0"/>
          <a:chOff x="0" y="0"/>
          <a:chExt cx="0" cy="0"/>
        </a:xfrm>
      </p:grpSpPr>
      <p:sp>
        <p:nvSpPr>
          <p:cNvPr id="5" name="Rektangel 9">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format</a:t>
            </a:r>
          </a:p>
        </p:txBody>
      </p:sp>
      <p:sp>
        <p:nvSpPr>
          <p:cNvPr id="3" name="Platshållare för innehåll 2"/>
          <p:cNvSpPr>
            <a:spLocks noGrp="1"/>
          </p:cNvSpPr>
          <p:nvPr>
            <p:ph idx="1"/>
          </p:nvPr>
        </p:nvSpPr>
        <p:spPr>
          <a:xfrm>
            <a:off x="621001" y="1221600"/>
            <a:ext cx="3806984" cy="3186354"/>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3" y="1221601"/>
            <a:ext cx="3807437" cy="3186355"/>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p:txBody>
          <a:bodyPr/>
          <a:lstStyle>
            <a:lvl1pPr>
              <a:defRPr/>
            </a:lvl1pPr>
          </a:lstStyle>
          <a:p>
            <a:pPr>
              <a:defRPr/>
            </a:pPr>
            <a:endParaRPr lang="sv-SE"/>
          </a:p>
        </p:txBody>
      </p:sp>
      <p:sp>
        <p:nvSpPr>
          <p:cNvPr id="7" name="Rectangle 8"/>
          <p:cNvSpPr>
            <a:spLocks noGrp="1" noChangeArrowheads="1"/>
          </p:cNvSpPr>
          <p:nvPr>
            <p:ph type="ftr" sz="quarter" idx="15"/>
          </p:nvPr>
        </p:nvSpPr>
        <p:spPr/>
        <p:txBody>
          <a:bodyPr/>
          <a:lstStyle>
            <a:lvl1pPr>
              <a:defRPr/>
            </a:lvl1pPr>
          </a:lstStyle>
          <a:p>
            <a:pPr>
              <a:defRPr/>
            </a:pPr>
            <a:endParaRPr lang="sv-SE"/>
          </a:p>
        </p:txBody>
      </p:sp>
      <p:sp>
        <p:nvSpPr>
          <p:cNvPr id="9" name="Rectangle 9"/>
          <p:cNvSpPr>
            <a:spLocks noGrp="1" noChangeArrowheads="1"/>
          </p:cNvSpPr>
          <p:nvPr>
            <p:ph type="sldNum" sz="quarter" idx="16"/>
          </p:nvPr>
        </p:nvSpPr>
        <p:spPr/>
        <p:txBody>
          <a:bodyPr/>
          <a:lstStyle>
            <a:lvl1pPr>
              <a:defRPr smtClean="0"/>
            </a:lvl1pPr>
          </a:lstStyle>
          <a:p>
            <a:pPr>
              <a:defRPr/>
            </a:pPr>
            <a:fld id="{1889A678-78AC-497D-BC00-A5783383A590}" type="slidenum">
              <a:rPr lang="sv-SE" altLang="en-US"/>
              <a:pPr>
                <a:defRPr/>
              </a:pPr>
              <a:t>‹#›</a:t>
            </a:fld>
            <a:endParaRPr lang="sv-SE" altLang="en-US"/>
          </a:p>
        </p:txBody>
      </p:sp>
    </p:spTree>
    <p:extLst>
      <p:ext uri="{BB962C8B-B14F-4D97-AF65-F5344CB8AC3E}">
        <p14:creationId xmlns:p14="http://schemas.microsoft.com/office/powerpoint/2010/main" val="382474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Yellow 5">
    <p:spTree>
      <p:nvGrpSpPr>
        <p:cNvPr id="1" name=""/>
        <p:cNvGrpSpPr/>
        <p:nvPr/>
      </p:nvGrpSpPr>
      <p:grpSpPr>
        <a:xfrm>
          <a:off x="0" y="0"/>
          <a:ext cx="0" cy="0"/>
          <a:chOff x="0" y="0"/>
          <a:chExt cx="0" cy="0"/>
        </a:xfrm>
      </p:grpSpPr>
      <p:sp>
        <p:nvSpPr>
          <p:cNvPr id="4" name="Rektangel 9">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1101" y="432000"/>
            <a:ext cx="3950099" cy="656035"/>
          </a:xfrm>
        </p:spPr>
        <p:txBody>
          <a:bodyPr/>
          <a:lstStyle>
            <a:lvl1pPr>
              <a:defRPr sz="2000"/>
            </a:lvl1pPr>
          </a:lstStyle>
          <a:p>
            <a:r>
              <a:rPr lang="sv-SE"/>
              <a:t>Klicka här för att ändra format</a:t>
            </a:r>
          </a:p>
        </p:txBody>
      </p:sp>
      <p:sp>
        <p:nvSpPr>
          <p:cNvPr id="8" name="Platshållare för innehåll 7"/>
          <p:cNvSpPr>
            <a:spLocks noGrp="1"/>
          </p:cNvSpPr>
          <p:nvPr>
            <p:ph sz="quarter" idx="13"/>
          </p:nvPr>
        </p:nvSpPr>
        <p:spPr>
          <a:xfrm>
            <a:off x="4571100" y="1221601"/>
            <a:ext cx="3950100" cy="3186355"/>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a:xfrm>
            <a:off x="621001" y="4617000"/>
            <a:ext cx="1149350" cy="342900"/>
          </a:xfrm>
        </p:spPr>
        <p:txBody>
          <a:bodyPr/>
          <a:lstStyle>
            <a:lvl1pPr>
              <a:defRPr/>
            </a:lvl1pPr>
          </a:lstStyle>
          <a:p>
            <a:pPr>
              <a:defRPr/>
            </a:pPr>
            <a:endParaRPr lang="sv-SE"/>
          </a:p>
        </p:txBody>
      </p:sp>
      <p:sp>
        <p:nvSpPr>
          <p:cNvPr id="6" name="Rectangle 6"/>
          <p:cNvSpPr>
            <a:spLocks noGrp="1" noChangeArrowheads="1"/>
          </p:cNvSpPr>
          <p:nvPr>
            <p:ph type="ftr" sz="quarter" idx="15"/>
          </p:nvPr>
        </p:nvSpPr>
        <p:spPr>
          <a:xfrm>
            <a:off x="1986251" y="4617000"/>
            <a:ext cx="3313113" cy="342900"/>
          </a:xfrm>
        </p:spPr>
        <p:txBody>
          <a:bodyPr/>
          <a:lstStyle>
            <a:lvl1pPr>
              <a:defRPr/>
            </a:lvl1pPr>
          </a:lstStyle>
          <a:p>
            <a:pPr>
              <a:defRPr/>
            </a:pPr>
            <a:endParaRPr lang="sv-SE"/>
          </a:p>
        </p:txBody>
      </p:sp>
      <p:sp>
        <p:nvSpPr>
          <p:cNvPr id="7" name="Rectangle 8"/>
          <p:cNvSpPr>
            <a:spLocks noGrp="1" noChangeArrowheads="1"/>
          </p:cNvSpPr>
          <p:nvPr>
            <p:ph type="sldNum" sz="quarter" idx="16"/>
          </p:nvPr>
        </p:nvSpPr>
        <p:spPr>
          <a:xfrm>
            <a:off x="5515263" y="4617000"/>
            <a:ext cx="1905000" cy="342900"/>
          </a:xfrm>
        </p:spPr>
        <p:txBody>
          <a:bodyPr/>
          <a:lstStyle>
            <a:lvl1pPr>
              <a:defRPr smtClean="0"/>
            </a:lvl1pPr>
          </a:lstStyle>
          <a:p>
            <a:pPr>
              <a:defRPr/>
            </a:pPr>
            <a:fld id="{487D1B15-CE58-4128-825C-3DDE270695BF}" type="slidenum">
              <a:rPr lang="sv-SE" altLang="en-US"/>
              <a:pPr>
                <a:defRPr/>
              </a:pPr>
              <a:t>‹#›</a:t>
            </a:fld>
            <a:endParaRPr lang="sv-SE" altLang="en-US"/>
          </a:p>
        </p:txBody>
      </p:sp>
    </p:spTree>
    <p:extLst>
      <p:ext uri="{BB962C8B-B14F-4D97-AF65-F5344CB8AC3E}">
        <p14:creationId xmlns:p14="http://schemas.microsoft.com/office/powerpoint/2010/main" val="126864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White 5">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Redigera format för bakgrundstext</a:t>
            </a:r>
          </a:p>
          <a:p>
            <a:pPr lvl="1"/>
            <a:r>
              <a:rPr lang="sv-SE"/>
              <a:t>Nivå två</a:t>
            </a:r>
          </a:p>
          <a:p>
            <a:pPr lvl="2"/>
            <a:r>
              <a:rPr lang="sv-SE"/>
              <a:t>Nivå tre</a:t>
            </a:r>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Yellow 6">
    <p:spTree>
      <p:nvGrpSpPr>
        <p:cNvPr id="1" name=""/>
        <p:cNvGrpSpPr/>
        <p:nvPr/>
      </p:nvGrpSpPr>
      <p:grpSpPr>
        <a:xfrm>
          <a:off x="0" y="0"/>
          <a:ext cx="0" cy="0"/>
          <a:chOff x="0" y="0"/>
          <a:chExt cx="0" cy="0"/>
        </a:xfrm>
      </p:grpSpPr>
      <p:sp>
        <p:nvSpPr>
          <p:cNvPr id="2" name="Rektangel 5">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3" name="Rectangle 4"/>
          <p:cNvSpPr>
            <a:spLocks noGrp="1" noChangeArrowheads="1"/>
          </p:cNvSpPr>
          <p:nvPr>
            <p:ph type="dt" sz="half" idx="10"/>
          </p:nvPr>
        </p:nvSpPr>
        <p:spPr/>
        <p:txBody>
          <a:bodyPr/>
          <a:lstStyle>
            <a:lvl1pPr>
              <a:defRPr/>
            </a:lvl1pPr>
          </a:lstStyle>
          <a:p>
            <a:pPr>
              <a:defRPr/>
            </a:pPr>
            <a:endParaRPr lang="sv-SE"/>
          </a:p>
        </p:txBody>
      </p:sp>
      <p:sp>
        <p:nvSpPr>
          <p:cNvPr id="4" name="Rectangle 5"/>
          <p:cNvSpPr>
            <a:spLocks noGrp="1" noChangeArrowheads="1"/>
          </p:cNvSpPr>
          <p:nvPr>
            <p:ph type="ftr" sz="quarter" idx="11"/>
          </p:nvPr>
        </p:nvSpPr>
        <p:spPr/>
        <p:txBody>
          <a:bodyPr/>
          <a:lstStyle>
            <a:lvl1pPr>
              <a:defRPr/>
            </a:lvl1pPr>
          </a:lstStyle>
          <a:p>
            <a:pPr>
              <a:defRPr/>
            </a:pPr>
            <a:endParaRPr lang="sv-SE"/>
          </a:p>
        </p:txBody>
      </p:sp>
      <p:sp>
        <p:nvSpPr>
          <p:cNvPr id="5" name="Rectangle 6"/>
          <p:cNvSpPr>
            <a:spLocks noGrp="1" noChangeArrowheads="1"/>
          </p:cNvSpPr>
          <p:nvPr>
            <p:ph type="sldNum" sz="quarter" idx="12"/>
          </p:nvPr>
        </p:nvSpPr>
        <p:spPr/>
        <p:txBody>
          <a:bodyPr/>
          <a:lstStyle>
            <a:lvl1pPr>
              <a:defRPr smtClean="0"/>
            </a:lvl1pPr>
          </a:lstStyle>
          <a:p>
            <a:pPr>
              <a:defRPr/>
            </a:pPr>
            <a:fld id="{7262BEF7-14F7-45DF-8B42-12FED93004EB}" type="slidenum">
              <a:rPr lang="sv-SE" altLang="en-US"/>
              <a:pPr>
                <a:defRPr/>
              </a:pPr>
              <a:t>‹#›</a:t>
            </a:fld>
            <a:endParaRPr lang="sv-SE" altLang="en-US"/>
          </a:p>
        </p:txBody>
      </p:sp>
    </p:spTree>
    <p:extLst>
      <p:ext uri="{BB962C8B-B14F-4D97-AF65-F5344CB8AC3E}">
        <p14:creationId xmlns:p14="http://schemas.microsoft.com/office/powerpoint/2010/main" val="342898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 5">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69"/>
            <a:ext cx="1331912" cy="250031"/>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860032" y="457200"/>
            <a:ext cx="3598168" cy="656035"/>
          </a:xfrm>
        </p:spPr>
        <p:txBody>
          <a:bodyPr/>
          <a:lstStyle>
            <a:lvl1pPr>
              <a:defRPr sz="1950"/>
            </a:lvl1pPr>
          </a:lstStyle>
          <a:p>
            <a:r>
              <a:rPr lang="sv-SE"/>
              <a:t>Klicka här för att ändra format</a:t>
            </a:r>
          </a:p>
        </p:txBody>
      </p:sp>
      <p:sp>
        <p:nvSpPr>
          <p:cNvPr id="8" name="Platshållare för innehåll 7"/>
          <p:cNvSpPr>
            <a:spLocks noGrp="1"/>
          </p:cNvSpPr>
          <p:nvPr>
            <p:ph sz="quarter" idx="13"/>
          </p:nvPr>
        </p:nvSpPr>
        <p:spPr>
          <a:xfrm>
            <a:off x="4860032" y="1221600"/>
            <a:ext cx="3599756" cy="3186355"/>
          </a:xfrm>
        </p:spPr>
        <p:txBody>
          <a:bodyPr/>
          <a:lstStyle/>
          <a:p>
            <a:pPr lvl="0"/>
            <a:r>
              <a:rPr lang="sv-SE"/>
              <a:t>Redigera format för bakgrundstext</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246E6613-6987-4167-A512-44C70B1000BB}" type="slidenum">
              <a:rPr lang="sv-SE" altLang="en-US"/>
              <a:pPr>
                <a:defRPr/>
              </a:pPr>
              <a:t>‹#›</a:t>
            </a:fld>
            <a:endParaRPr lang="sv-SE" altLang="en-US"/>
          </a:p>
        </p:txBody>
      </p:sp>
    </p:spTree>
    <p:extLst>
      <p:ext uri="{BB962C8B-B14F-4D97-AF65-F5344CB8AC3E}">
        <p14:creationId xmlns:p14="http://schemas.microsoft.com/office/powerpoint/2010/main" val="4049353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ed 2">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0999" y="1181883"/>
            <a:ext cx="7902900" cy="1102519"/>
          </a:xfrm>
        </p:spPr>
        <p:txBody>
          <a:bodyPr/>
          <a:lstStyle>
            <a:lvl1pPr algn="ctr">
              <a:defRPr sz="2000"/>
            </a:lvl1pPr>
          </a:lstStyle>
          <a:p>
            <a:r>
              <a:rPr lang="sv-SE"/>
              <a:t>Klicka här för att ändra format</a:t>
            </a:r>
          </a:p>
        </p:txBody>
      </p:sp>
      <p:sp>
        <p:nvSpPr>
          <p:cNvPr id="3" name="Underrubrik 2"/>
          <p:cNvSpPr>
            <a:spLocks noGrp="1"/>
          </p:cNvSpPr>
          <p:nvPr>
            <p:ph type="subTitle" idx="1"/>
          </p:nvPr>
        </p:nvSpPr>
        <p:spPr>
          <a:xfrm>
            <a:off x="620999" y="2308864"/>
            <a:ext cx="7902900" cy="1429587"/>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ändra format på underrubrik i bakgrunden</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5"/>
          <p:cNvSpPr>
            <a:spLocks noGrp="1" noChangeArrowheads="1"/>
          </p:cNvSpPr>
          <p:nvPr>
            <p:ph type="ftr" sz="quarter" idx="11"/>
          </p:nvPr>
        </p:nvSpPr>
        <p:spPr/>
        <p:txBody>
          <a:bodyPr/>
          <a:lstStyle>
            <a:lvl1pPr>
              <a:defRPr/>
            </a:lvl1pPr>
          </a:lstStyle>
          <a:p>
            <a:pPr>
              <a:defRPr/>
            </a:pPr>
            <a:endParaRPr lang="sv-SE"/>
          </a:p>
        </p:txBody>
      </p:sp>
      <p:sp>
        <p:nvSpPr>
          <p:cNvPr id="7" name="Rectangle 6"/>
          <p:cNvSpPr>
            <a:spLocks noGrp="1" noChangeArrowheads="1"/>
          </p:cNvSpPr>
          <p:nvPr>
            <p:ph type="sldNum" sz="quarter" idx="12"/>
          </p:nvPr>
        </p:nvSpPr>
        <p:spPr/>
        <p:txBody>
          <a:bodyPr/>
          <a:lstStyle>
            <a:lvl1pPr>
              <a:defRPr smtClean="0"/>
            </a:lvl1pPr>
          </a:lstStyle>
          <a:p>
            <a:pPr>
              <a:defRPr/>
            </a:pPr>
            <a:fld id="{311634EE-7AC3-48A0-B62D-DA52E52674BE}" type="slidenum">
              <a:rPr lang="sv-SE" altLang="en-US"/>
              <a:pPr>
                <a:defRPr/>
              </a:pPr>
              <a:t>‹#›</a:t>
            </a:fld>
            <a:endParaRPr lang="sv-SE" altLang="en-US"/>
          </a:p>
        </p:txBody>
      </p:sp>
    </p:spTree>
    <p:extLst>
      <p:ext uri="{BB962C8B-B14F-4D97-AF65-F5344CB8AC3E}">
        <p14:creationId xmlns:p14="http://schemas.microsoft.com/office/powerpoint/2010/main" val="3772847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3">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format</a:t>
            </a:r>
          </a:p>
        </p:txBody>
      </p:sp>
      <p:sp>
        <p:nvSpPr>
          <p:cNvPr id="3" name="Platshållare för innehåll 2"/>
          <p:cNvSpPr>
            <a:spLocks noGrp="1"/>
          </p:cNvSpPr>
          <p:nvPr>
            <p:ph idx="1"/>
          </p:nvPr>
        </p:nvSpPr>
        <p:spPr>
          <a:xfrm>
            <a:off x="621000" y="1221600"/>
            <a:ext cx="7902899" cy="3186354"/>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5"/>
          <p:cNvSpPr>
            <a:spLocks noGrp="1" noChangeArrowheads="1"/>
          </p:cNvSpPr>
          <p:nvPr>
            <p:ph type="ftr" sz="quarter" idx="11"/>
          </p:nvPr>
        </p:nvSpPr>
        <p:spPr/>
        <p:txBody>
          <a:bodyPr/>
          <a:lstStyle>
            <a:lvl1pPr>
              <a:defRPr/>
            </a:lvl1pPr>
          </a:lstStyle>
          <a:p>
            <a:pPr>
              <a:defRPr/>
            </a:pPr>
            <a:endParaRPr lang="sv-SE"/>
          </a:p>
        </p:txBody>
      </p:sp>
      <p:sp>
        <p:nvSpPr>
          <p:cNvPr id="7" name="Rectangle 6"/>
          <p:cNvSpPr>
            <a:spLocks noGrp="1" noChangeArrowheads="1"/>
          </p:cNvSpPr>
          <p:nvPr>
            <p:ph type="sldNum" sz="quarter" idx="12"/>
          </p:nvPr>
        </p:nvSpPr>
        <p:spPr/>
        <p:txBody>
          <a:bodyPr/>
          <a:lstStyle>
            <a:lvl1pPr>
              <a:defRPr smtClean="0"/>
            </a:lvl1pPr>
          </a:lstStyle>
          <a:p>
            <a:pPr>
              <a:defRPr/>
            </a:pPr>
            <a:fld id="{EC4F9FC5-CEF2-4712-AAED-916A927E02F0}" type="slidenum">
              <a:rPr lang="sv-SE" altLang="en-US"/>
              <a:pPr>
                <a:defRPr/>
              </a:pPr>
              <a:t>‹#›</a:t>
            </a:fld>
            <a:endParaRPr lang="sv-SE" altLang="en-US"/>
          </a:p>
        </p:txBody>
      </p:sp>
    </p:spTree>
    <p:extLst>
      <p:ext uri="{BB962C8B-B14F-4D97-AF65-F5344CB8AC3E}">
        <p14:creationId xmlns:p14="http://schemas.microsoft.com/office/powerpoint/2010/main" val="278778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White 2">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1181883"/>
            <a:ext cx="7902900" cy="1102519"/>
          </a:xfrm>
        </p:spPr>
        <p:txBody>
          <a:bodyPr/>
          <a:lstStyle>
            <a:lvl1pPr algn="ctr">
              <a:defRPr sz="2000"/>
            </a:lvl1pPr>
          </a:lstStyle>
          <a:p>
            <a:r>
              <a:rPr lang="sv-SE"/>
              <a:t>Klicka här för att ändra mall för rubrikformat</a:t>
            </a:r>
          </a:p>
        </p:txBody>
      </p:sp>
      <p:sp>
        <p:nvSpPr>
          <p:cNvPr id="3" name="Underrubrik 2"/>
          <p:cNvSpPr>
            <a:spLocks noGrp="1"/>
          </p:cNvSpPr>
          <p:nvPr>
            <p:ph type="subTitle" idx="1"/>
          </p:nvPr>
        </p:nvSpPr>
        <p:spPr>
          <a:xfrm>
            <a:off x="621000" y="2308864"/>
            <a:ext cx="7902900" cy="1429587"/>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ändra mall för underrubrikformat</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238167F-D9A8-493F-A902-94B1C079F72F}" type="slidenum">
              <a:rPr lang="sv-SE" altLang="en-US"/>
              <a:pPr>
                <a:defRPr/>
              </a:pPr>
              <a:t>‹#›</a:t>
            </a:fld>
            <a:endParaRPr lang="sv-SE" altLang="en-US"/>
          </a:p>
        </p:txBody>
      </p:sp>
    </p:spTree>
    <p:extLst>
      <p:ext uri="{BB962C8B-B14F-4D97-AF65-F5344CB8AC3E}">
        <p14:creationId xmlns:p14="http://schemas.microsoft.com/office/powerpoint/2010/main" val="3916695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4">
    <p:spTree>
      <p:nvGrpSpPr>
        <p:cNvPr id="1" name=""/>
        <p:cNvGrpSpPr/>
        <p:nvPr/>
      </p:nvGrpSpPr>
      <p:grpSpPr>
        <a:xfrm>
          <a:off x="0" y="0"/>
          <a:ext cx="0" cy="0"/>
          <a:chOff x="0" y="0"/>
          <a:chExt cx="0" cy="0"/>
        </a:xfrm>
      </p:grpSpPr>
      <p:sp>
        <p:nvSpPr>
          <p:cNvPr id="5" name="Rektangel 9">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format</a:t>
            </a:r>
          </a:p>
        </p:txBody>
      </p:sp>
      <p:sp>
        <p:nvSpPr>
          <p:cNvPr id="3" name="Platshållare för innehåll 2"/>
          <p:cNvSpPr>
            <a:spLocks noGrp="1"/>
          </p:cNvSpPr>
          <p:nvPr>
            <p:ph idx="1"/>
          </p:nvPr>
        </p:nvSpPr>
        <p:spPr>
          <a:xfrm>
            <a:off x="621000" y="1221600"/>
            <a:ext cx="3806985" cy="3186354"/>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4" y="1221601"/>
            <a:ext cx="3807435" cy="3186355"/>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p:txBody>
          <a:bodyPr/>
          <a:lstStyle>
            <a:lvl1pPr>
              <a:defRPr/>
            </a:lvl1pPr>
          </a:lstStyle>
          <a:p>
            <a:pPr>
              <a:defRPr/>
            </a:pPr>
            <a:endParaRPr lang="sv-SE"/>
          </a:p>
        </p:txBody>
      </p:sp>
      <p:sp>
        <p:nvSpPr>
          <p:cNvPr id="7" name="Rectangle 8"/>
          <p:cNvSpPr>
            <a:spLocks noGrp="1" noChangeArrowheads="1"/>
          </p:cNvSpPr>
          <p:nvPr>
            <p:ph type="ftr" sz="quarter" idx="15"/>
          </p:nvPr>
        </p:nvSpPr>
        <p:spPr/>
        <p:txBody>
          <a:bodyPr/>
          <a:lstStyle>
            <a:lvl1pPr>
              <a:defRPr/>
            </a:lvl1pPr>
          </a:lstStyle>
          <a:p>
            <a:pPr>
              <a:defRPr/>
            </a:pPr>
            <a:endParaRPr lang="sv-SE"/>
          </a:p>
        </p:txBody>
      </p:sp>
      <p:sp>
        <p:nvSpPr>
          <p:cNvPr id="9" name="Rectangle 9"/>
          <p:cNvSpPr>
            <a:spLocks noGrp="1" noChangeArrowheads="1"/>
          </p:cNvSpPr>
          <p:nvPr>
            <p:ph type="sldNum" sz="quarter" idx="16"/>
          </p:nvPr>
        </p:nvSpPr>
        <p:spPr/>
        <p:txBody>
          <a:bodyPr/>
          <a:lstStyle>
            <a:lvl1pPr>
              <a:defRPr smtClean="0"/>
            </a:lvl1pPr>
          </a:lstStyle>
          <a:p>
            <a:pPr>
              <a:defRPr/>
            </a:pPr>
            <a:fld id="{0AEBF18C-1BB8-4A57-960B-9171F420D3E0}" type="slidenum">
              <a:rPr lang="sv-SE" altLang="en-US"/>
              <a:pPr>
                <a:defRPr/>
              </a:pPr>
              <a:t>‹#›</a:t>
            </a:fld>
            <a:endParaRPr lang="sv-SE" altLang="en-US"/>
          </a:p>
        </p:txBody>
      </p:sp>
    </p:spTree>
    <p:extLst>
      <p:ext uri="{BB962C8B-B14F-4D97-AF65-F5344CB8AC3E}">
        <p14:creationId xmlns:p14="http://schemas.microsoft.com/office/powerpoint/2010/main" val="933230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5">
    <p:spTree>
      <p:nvGrpSpPr>
        <p:cNvPr id="1" name=""/>
        <p:cNvGrpSpPr/>
        <p:nvPr/>
      </p:nvGrpSpPr>
      <p:grpSpPr>
        <a:xfrm>
          <a:off x="0" y="0"/>
          <a:ext cx="0" cy="0"/>
          <a:chOff x="0" y="0"/>
          <a:chExt cx="0" cy="0"/>
        </a:xfrm>
      </p:grpSpPr>
      <p:sp>
        <p:nvSpPr>
          <p:cNvPr id="4" name="Rektangel 9">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1100" y="432000"/>
            <a:ext cx="3950100" cy="656035"/>
          </a:xfrm>
        </p:spPr>
        <p:txBody>
          <a:bodyPr/>
          <a:lstStyle>
            <a:lvl1pPr>
              <a:defRPr sz="2000"/>
            </a:lvl1pPr>
          </a:lstStyle>
          <a:p>
            <a:r>
              <a:rPr lang="sv-SE"/>
              <a:t>Klicka här för att ändra format</a:t>
            </a:r>
          </a:p>
        </p:txBody>
      </p:sp>
      <p:sp>
        <p:nvSpPr>
          <p:cNvPr id="8" name="Platshållare för innehåll 7"/>
          <p:cNvSpPr>
            <a:spLocks noGrp="1"/>
          </p:cNvSpPr>
          <p:nvPr>
            <p:ph sz="quarter" idx="13"/>
          </p:nvPr>
        </p:nvSpPr>
        <p:spPr>
          <a:xfrm>
            <a:off x="4571101" y="1221601"/>
            <a:ext cx="3950099" cy="3186355"/>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797FF79B-1B4B-4497-9B33-7D871782048C}" type="slidenum">
              <a:rPr lang="sv-SE" altLang="en-US"/>
              <a:pPr>
                <a:defRPr/>
              </a:pPr>
              <a:t>‹#›</a:t>
            </a:fld>
            <a:endParaRPr lang="sv-SE" altLang="en-US"/>
          </a:p>
        </p:txBody>
      </p:sp>
    </p:spTree>
    <p:extLst>
      <p:ext uri="{BB962C8B-B14F-4D97-AF65-F5344CB8AC3E}">
        <p14:creationId xmlns:p14="http://schemas.microsoft.com/office/powerpoint/2010/main" val="315820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hite 5">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Redigera format för bakgrundstext</a:t>
            </a:r>
          </a:p>
          <a:p>
            <a:pPr lvl="1"/>
            <a:r>
              <a:rPr lang="sv-SE"/>
              <a:t>Nivå två</a:t>
            </a:r>
          </a:p>
          <a:p>
            <a:pPr lvl="2"/>
            <a:r>
              <a:rPr lang="sv-SE"/>
              <a:t>Nivå tre</a:t>
            </a:r>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Red 6">
    <p:spTree>
      <p:nvGrpSpPr>
        <p:cNvPr id="1" name=""/>
        <p:cNvGrpSpPr/>
        <p:nvPr/>
      </p:nvGrpSpPr>
      <p:grpSpPr>
        <a:xfrm>
          <a:off x="0" y="0"/>
          <a:ext cx="0" cy="0"/>
          <a:chOff x="0" y="0"/>
          <a:chExt cx="0" cy="0"/>
        </a:xfrm>
      </p:grpSpPr>
      <p:sp>
        <p:nvSpPr>
          <p:cNvPr id="2" name="Rektangel 5">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3" name="Rectangle 4"/>
          <p:cNvSpPr>
            <a:spLocks noGrp="1" noChangeArrowheads="1"/>
          </p:cNvSpPr>
          <p:nvPr>
            <p:ph type="dt" sz="half" idx="10"/>
          </p:nvPr>
        </p:nvSpPr>
        <p:spPr/>
        <p:txBody>
          <a:bodyPr/>
          <a:lstStyle>
            <a:lvl1pPr>
              <a:defRPr/>
            </a:lvl1pPr>
          </a:lstStyle>
          <a:p>
            <a:pPr>
              <a:defRPr/>
            </a:pPr>
            <a:endParaRPr lang="sv-SE"/>
          </a:p>
        </p:txBody>
      </p:sp>
      <p:sp>
        <p:nvSpPr>
          <p:cNvPr id="4" name="Rectangle 5"/>
          <p:cNvSpPr>
            <a:spLocks noGrp="1" noChangeArrowheads="1"/>
          </p:cNvSpPr>
          <p:nvPr>
            <p:ph type="ftr" sz="quarter" idx="11"/>
          </p:nvPr>
        </p:nvSpPr>
        <p:spPr/>
        <p:txBody>
          <a:bodyPr/>
          <a:lstStyle>
            <a:lvl1pPr>
              <a:defRPr/>
            </a:lvl1pPr>
          </a:lstStyle>
          <a:p>
            <a:pPr>
              <a:defRPr/>
            </a:pPr>
            <a:endParaRPr lang="sv-SE"/>
          </a:p>
        </p:txBody>
      </p:sp>
      <p:sp>
        <p:nvSpPr>
          <p:cNvPr id="5" name="Rectangle 6"/>
          <p:cNvSpPr>
            <a:spLocks noGrp="1" noChangeArrowheads="1"/>
          </p:cNvSpPr>
          <p:nvPr>
            <p:ph type="sldNum" sz="quarter" idx="12"/>
          </p:nvPr>
        </p:nvSpPr>
        <p:spPr/>
        <p:txBody>
          <a:bodyPr/>
          <a:lstStyle>
            <a:lvl1pPr>
              <a:defRPr smtClean="0"/>
            </a:lvl1pPr>
          </a:lstStyle>
          <a:p>
            <a:pPr>
              <a:defRPr/>
            </a:pPr>
            <a:fld id="{4632BB67-0227-4327-84C3-7EC5F0BF1C8D}" type="slidenum">
              <a:rPr lang="sv-SE" altLang="en-US"/>
              <a:pPr>
                <a:defRPr/>
              </a:pPr>
              <a:t>‹#›</a:t>
            </a:fld>
            <a:endParaRPr lang="sv-SE" altLang="en-US"/>
          </a:p>
        </p:txBody>
      </p:sp>
    </p:spTree>
    <p:extLst>
      <p:ext uri="{BB962C8B-B14F-4D97-AF65-F5344CB8AC3E}">
        <p14:creationId xmlns:p14="http://schemas.microsoft.com/office/powerpoint/2010/main" val="3643299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akgrund_utan logga 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474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akgrund_utan logga gul">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689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akgrund_utan logga orange">
    <p:bg>
      <p:bgPr>
        <a:solidFill>
          <a:srgbClr val="CA521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1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akgrund_utan logga röd">
    <p:bg>
      <p:bgPr>
        <a:solidFill>
          <a:srgbClr val="B504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344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akgrund_utan logga mörk röd">
    <p:bg>
      <p:bgPr>
        <a:solidFill>
          <a:srgbClr val="8D222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330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mall för rubrikformat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extLst>
      <p:ext uri="{BB962C8B-B14F-4D97-AF65-F5344CB8AC3E}">
        <p14:creationId xmlns:p14="http://schemas.microsoft.com/office/powerpoint/2010/main" val="353967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2000">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a:xfrm>
            <a:off x="621000" y="1221600"/>
            <a:ext cx="7902900" cy="3078342"/>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9FD2D65-1FCC-4AA7-B2D3-BF620E074F1A}" type="slidenum">
              <a:rPr lang="sv-SE" altLang="en-US"/>
              <a:pPr>
                <a:defRPr/>
              </a:pPr>
              <a:t>‹#›</a:t>
            </a:fld>
            <a:endParaRPr lang="sv-SE" altLang="en-US"/>
          </a:p>
        </p:txBody>
      </p:sp>
    </p:spTree>
    <p:extLst>
      <p:ext uri="{BB962C8B-B14F-4D97-AF65-F5344CB8AC3E}">
        <p14:creationId xmlns:p14="http://schemas.microsoft.com/office/powerpoint/2010/main" val="1819424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White 2">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1181883"/>
            <a:ext cx="7902900" cy="1102519"/>
          </a:xfrm>
        </p:spPr>
        <p:txBody>
          <a:bodyPr/>
          <a:lstStyle>
            <a:lvl1pPr algn="ctr">
              <a:defRPr sz="2000"/>
            </a:lvl1pPr>
          </a:lstStyle>
          <a:p>
            <a:r>
              <a:rPr lang="sv-SE"/>
              <a:t>Klicka här för att ändra mall för rubrikformat</a:t>
            </a:r>
          </a:p>
        </p:txBody>
      </p:sp>
      <p:sp>
        <p:nvSpPr>
          <p:cNvPr id="3" name="Underrubrik 2"/>
          <p:cNvSpPr>
            <a:spLocks noGrp="1"/>
          </p:cNvSpPr>
          <p:nvPr>
            <p:ph type="subTitle" idx="1"/>
          </p:nvPr>
        </p:nvSpPr>
        <p:spPr>
          <a:xfrm>
            <a:off x="621000" y="2308864"/>
            <a:ext cx="7902900" cy="1429587"/>
          </a:xfrm>
        </p:spPr>
        <p:txBody>
          <a:bodyPr/>
          <a:lstStyle>
            <a:lvl1pPr marL="0" indent="0" algn="ctr">
              <a:buNone/>
              <a:defRPr sz="16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sv-SE"/>
              <a:t>Klicka här för att ändra mall för underrubrikformat</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238167F-D9A8-493F-A902-94B1C079F72F}" type="slidenum">
              <a:rPr lang="sv-SE" altLang="en-US"/>
              <a:pPr>
                <a:defRPr/>
              </a:pPr>
              <a:t>‹#›</a:t>
            </a:fld>
            <a:endParaRPr lang="sv-SE" altLang="en-US"/>
          </a:p>
        </p:txBody>
      </p:sp>
    </p:spTree>
    <p:extLst>
      <p:ext uri="{BB962C8B-B14F-4D97-AF65-F5344CB8AC3E}">
        <p14:creationId xmlns:p14="http://schemas.microsoft.com/office/powerpoint/2010/main" val="2027035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2000">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a:xfrm>
            <a:off x="621000" y="1221600"/>
            <a:ext cx="7902900" cy="3078342"/>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6"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7"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C9FD2D65-1FCC-4AA7-B2D3-BF620E074F1A}" type="slidenum">
              <a:rPr lang="sv-SE" altLang="en-US"/>
              <a:pPr>
                <a:defRPr/>
              </a:pPr>
              <a:t>‹#›</a:t>
            </a:fld>
            <a:endParaRPr lang="sv-SE" altLang="en-US"/>
          </a:p>
        </p:txBody>
      </p:sp>
    </p:spTree>
    <p:extLst>
      <p:ext uri="{BB962C8B-B14F-4D97-AF65-F5344CB8AC3E}">
        <p14:creationId xmlns:p14="http://schemas.microsoft.com/office/powerpoint/2010/main" val="2173572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4">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3078341"/>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3" y="1221601"/>
            <a:ext cx="3807437" cy="3078341"/>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a:xfrm>
            <a:off x="621001" y="4617405"/>
            <a:ext cx="1149350" cy="342900"/>
          </a:xfrm>
        </p:spPr>
        <p:txBody>
          <a:bodyPr/>
          <a:lstStyle>
            <a:lvl1pPr>
              <a:defRPr/>
            </a:lvl1pPr>
          </a:lstStyle>
          <a:p>
            <a:pPr>
              <a:defRPr/>
            </a:pPr>
            <a:endParaRPr lang="sv-SE"/>
          </a:p>
        </p:txBody>
      </p:sp>
      <p:sp>
        <p:nvSpPr>
          <p:cNvPr id="7" name="Rectangle 8"/>
          <p:cNvSpPr>
            <a:spLocks noGrp="1" noChangeArrowheads="1"/>
          </p:cNvSpPr>
          <p:nvPr>
            <p:ph type="ftr" sz="quarter" idx="15"/>
          </p:nvPr>
        </p:nvSpPr>
        <p:spPr>
          <a:xfrm>
            <a:off x="1986251" y="4617405"/>
            <a:ext cx="3313113" cy="342900"/>
          </a:xfrm>
        </p:spPr>
        <p:txBody>
          <a:bodyPr/>
          <a:lstStyle>
            <a:lvl1pPr>
              <a:defRPr/>
            </a:lvl1pPr>
          </a:lstStyle>
          <a:p>
            <a:pPr>
              <a:defRPr/>
            </a:pPr>
            <a:endParaRPr lang="sv-SE"/>
          </a:p>
        </p:txBody>
      </p:sp>
      <p:sp>
        <p:nvSpPr>
          <p:cNvPr id="9" name="Rectangle 9"/>
          <p:cNvSpPr>
            <a:spLocks noGrp="1" noChangeArrowheads="1"/>
          </p:cNvSpPr>
          <p:nvPr>
            <p:ph type="sldNum" sz="quarter" idx="16"/>
          </p:nvPr>
        </p:nvSpPr>
        <p:spPr>
          <a:xfrm>
            <a:off x="5515263" y="4617405"/>
            <a:ext cx="1905000" cy="342900"/>
          </a:xfrm>
        </p:spPr>
        <p:txBody>
          <a:bodyPr/>
          <a:lstStyle>
            <a:lvl1pPr>
              <a:defRPr smtClean="0"/>
            </a:lvl1pPr>
          </a:lstStyle>
          <a:p>
            <a:pPr>
              <a:defRPr/>
            </a:pPr>
            <a:fld id="{55FA70F0-4105-43A0-9FDF-855D780B29A4}" type="slidenum">
              <a:rPr lang="sv-SE" altLang="en-US"/>
              <a:pPr>
                <a:defRPr/>
              </a:pPr>
              <a:t>‹#›</a:t>
            </a:fld>
            <a:endParaRPr lang="sv-SE" altLang="en-US"/>
          </a:p>
        </p:txBody>
      </p:sp>
    </p:spTree>
    <p:extLst>
      <p:ext uri="{BB962C8B-B14F-4D97-AF65-F5344CB8AC3E}">
        <p14:creationId xmlns:p14="http://schemas.microsoft.com/office/powerpoint/2010/main" val="2093060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5">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extLst>
      <p:ext uri="{BB962C8B-B14F-4D97-AF65-F5344CB8AC3E}">
        <p14:creationId xmlns:p14="http://schemas.microsoft.com/office/powerpoint/2010/main" val="3273554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White 5">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extLst>
      <p:ext uri="{BB962C8B-B14F-4D97-AF65-F5344CB8AC3E}">
        <p14:creationId xmlns:p14="http://schemas.microsoft.com/office/powerpoint/2010/main" val="1906367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Avsnitt">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0" y="432001"/>
            <a:ext cx="5027573" cy="453183"/>
          </a:xfrm>
          <a:solidFill>
            <a:schemeClr val="bg1"/>
          </a:solidFill>
        </p:spPr>
        <p:txBody>
          <a:bodyPr wrap="none" lIns="622800" tIns="72000" rIns="108000" bIns="72000" anchor="t" anchorCtr="0">
            <a:spAutoFit/>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803466"/>
          </a:xfrm>
          <a:noFill/>
          <a:ln>
            <a:noFill/>
          </a:ln>
        </p:spPr>
        <p:txBody>
          <a:bodyPr lIns="72000" tIns="72000" rIns="72000" bIns="108000">
            <a:spAutoFit/>
          </a:bodyPr>
          <a:lstStyle>
            <a:lvl1pPr marL="177800" indent="-177800">
              <a:tabLst/>
              <a:defRPr sz="1400"/>
            </a:lvl1pPr>
            <a:lvl2pPr marL="355600" indent="-177800">
              <a:tabLst/>
              <a:defRPr sz="1200"/>
            </a:lvl2pPr>
            <a:lvl3pPr marL="488950" indent="-133350">
              <a:tabLst/>
              <a:defRPr sz="1000"/>
            </a:lvl3p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hasCustomPrompt="1"/>
          </p:nvPr>
        </p:nvSpPr>
        <p:spPr>
          <a:xfrm>
            <a:off x="4716465" y="1221600"/>
            <a:ext cx="3807437" cy="803466"/>
          </a:xfrm>
          <a:noFill/>
          <a:ln>
            <a:noFill/>
          </a:ln>
        </p:spPr>
        <p:txBody>
          <a:bodyPr lIns="72000" tIns="72000" rIns="72000" bIns="108000">
            <a:spAutoFit/>
          </a:bodyPr>
          <a:lstStyle>
            <a:lvl1pPr marL="134541" marR="0" indent="-134541" algn="l" defTabSz="914400" rtl="0" eaLnBrk="1" fontAlgn="base" latinLnBrk="0" hangingPunct="1">
              <a:lnSpc>
                <a:spcPct val="100000"/>
              </a:lnSpc>
              <a:spcBef>
                <a:spcPct val="20000"/>
              </a:spcBef>
              <a:spcAft>
                <a:spcPct val="0"/>
              </a:spcAft>
              <a:buClrTx/>
              <a:buSzTx/>
              <a:buFontTx/>
              <a:buChar char="•"/>
              <a:tabLst/>
              <a:defRPr sz="1400"/>
            </a:lvl1pPr>
            <a:lvl2pPr marL="269081" marR="0" indent="-134541" algn="l" defTabSz="914400" rtl="0" eaLnBrk="1" fontAlgn="base" latinLnBrk="0" hangingPunct="1">
              <a:lnSpc>
                <a:spcPct val="100000"/>
              </a:lnSpc>
              <a:spcBef>
                <a:spcPct val="20000"/>
              </a:spcBef>
              <a:spcAft>
                <a:spcPct val="0"/>
              </a:spcAft>
              <a:buClrTx/>
              <a:buSzTx/>
              <a:buFontTx/>
              <a:buChar char="–"/>
              <a:tabLst/>
              <a:defRPr sz="1200"/>
            </a:lvl2pPr>
            <a:lvl3pPr marL="402431" marR="0" indent="-133350" algn="l" defTabSz="914400" rtl="0" eaLnBrk="1" fontAlgn="base" latinLnBrk="0" hangingPunct="1">
              <a:lnSpc>
                <a:spcPct val="100000"/>
              </a:lnSpc>
              <a:spcBef>
                <a:spcPct val="20000"/>
              </a:spcBef>
              <a:spcAft>
                <a:spcPct val="0"/>
              </a:spcAft>
              <a:buClrTx/>
              <a:buSzTx/>
              <a:buFontTx/>
              <a:buChar char="•"/>
              <a:tabLst/>
              <a:defRPr sz="10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945637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Red 4">
    <p:spTree>
      <p:nvGrpSpPr>
        <p:cNvPr id="1" name=""/>
        <p:cNvGrpSpPr/>
        <p:nvPr/>
      </p:nvGrpSpPr>
      <p:grpSpPr>
        <a:xfrm>
          <a:off x="0" y="0"/>
          <a:ext cx="0" cy="0"/>
          <a:chOff x="0" y="0"/>
          <a:chExt cx="0" cy="0"/>
        </a:xfrm>
      </p:grpSpPr>
      <p:sp>
        <p:nvSpPr>
          <p:cNvPr id="5" name="Rektangel 9">
            <a:hlinkClick r:id="rId2"/>
          </p:cNvPr>
          <p:cNvSpPr>
            <a:spLocks noChangeArrowheads="1"/>
          </p:cNvSpPr>
          <p:nvPr/>
        </p:nvSpPr>
        <p:spPr bwMode="auto">
          <a:xfrm>
            <a:off x="7812088" y="4893469"/>
            <a:ext cx="1331912" cy="250031"/>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1950"/>
            </a:lvl1pPr>
          </a:lstStyle>
          <a:p>
            <a:r>
              <a:rPr lang="sv-SE"/>
              <a:t>Klicka här för att ändra mall för rubrikformat</a:t>
            </a:r>
          </a:p>
        </p:txBody>
      </p:sp>
      <p:sp>
        <p:nvSpPr>
          <p:cNvPr id="3" name="Platshållare för innehåll 2"/>
          <p:cNvSpPr>
            <a:spLocks noGrp="1"/>
          </p:cNvSpPr>
          <p:nvPr>
            <p:ph idx="1"/>
          </p:nvPr>
        </p:nvSpPr>
        <p:spPr>
          <a:xfrm>
            <a:off x="685800" y="1221600"/>
            <a:ext cx="3742184" cy="3186354"/>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4" y="1221600"/>
            <a:ext cx="3743325" cy="3186355"/>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p:txBody>
          <a:bodyPr/>
          <a:lstStyle>
            <a:lvl1pPr>
              <a:defRPr/>
            </a:lvl1pPr>
          </a:lstStyle>
          <a:p>
            <a:pPr>
              <a:defRPr/>
            </a:pPr>
            <a:endParaRPr lang="sv-SE"/>
          </a:p>
        </p:txBody>
      </p:sp>
      <p:sp>
        <p:nvSpPr>
          <p:cNvPr id="7" name="Rectangle 8"/>
          <p:cNvSpPr>
            <a:spLocks noGrp="1" noChangeArrowheads="1"/>
          </p:cNvSpPr>
          <p:nvPr>
            <p:ph type="ftr" sz="quarter" idx="15"/>
          </p:nvPr>
        </p:nvSpPr>
        <p:spPr/>
        <p:txBody>
          <a:bodyPr/>
          <a:lstStyle>
            <a:lvl1pPr>
              <a:defRPr/>
            </a:lvl1pPr>
          </a:lstStyle>
          <a:p>
            <a:pPr>
              <a:defRPr/>
            </a:pPr>
            <a:endParaRPr lang="sv-SE"/>
          </a:p>
        </p:txBody>
      </p:sp>
      <p:sp>
        <p:nvSpPr>
          <p:cNvPr id="9" name="Rectangle 9"/>
          <p:cNvSpPr>
            <a:spLocks noGrp="1" noChangeArrowheads="1"/>
          </p:cNvSpPr>
          <p:nvPr>
            <p:ph type="sldNum" sz="quarter" idx="16"/>
          </p:nvPr>
        </p:nvSpPr>
        <p:spPr/>
        <p:txBody>
          <a:bodyPr/>
          <a:lstStyle>
            <a:lvl1pPr>
              <a:defRPr smtClean="0"/>
            </a:lvl1pPr>
          </a:lstStyle>
          <a:p>
            <a:pPr>
              <a:defRPr/>
            </a:pPr>
            <a:fld id="{6D9EB6AE-FF90-46EF-B082-3A81A4A7905F}" type="slidenum">
              <a:rPr lang="sv-SE" altLang="en-US"/>
              <a:pPr>
                <a:defRPr/>
              </a:pPr>
              <a:t>‹#›</a:t>
            </a:fld>
            <a:endParaRPr lang="sv-SE" altLang="en-US"/>
          </a:p>
        </p:txBody>
      </p:sp>
    </p:spTree>
    <p:extLst>
      <p:ext uri="{BB962C8B-B14F-4D97-AF65-F5344CB8AC3E}">
        <p14:creationId xmlns:p14="http://schemas.microsoft.com/office/powerpoint/2010/main" val="4142702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akgrund_utan logga 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637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akgrund_utan logga gul">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94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akgrund_utan logga orange">
    <p:bg>
      <p:bgPr>
        <a:solidFill>
          <a:srgbClr val="CA521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44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4">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3078341"/>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3" y="1221601"/>
            <a:ext cx="3807437" cy="3078341"/>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a:xfrm>
            <a:off x="621001" y="4617405"/>
            <a:ext cx="1149350" cy="342900"/>
          </a:xfrm>
        </p:spPr>
        <p:txBody>
          <a:bodyPr/>
          <a:lstStyle>
            <a:lvl1pPr>
              <a:defRPr/>
            </a:lvl1pPr>
          </a:lstStyle>
          <a:p>
            <a:pPr>
              <a:defRPr/>
            </a:pPr>
            <a:endParaRPr lang="sv-SE"/>
          </a:p>
        </p:txBody>
      </p:sp>
      <p:sp>
        <p:nvSpPr>
          <p:cNvPr id="7" name="Rectangle 8"/>
          <p:cNvSpPr>
            <a:spLocks noGrp="1" noChangeArrowheads="1"/>
          </p:cNvSpPr>
          <p:nvPr>
            <p:ph type="ftr" sz="quarter" idx="15"/>
          </p:nvPr>
        </p:nvSpPr>
        <p:spPr>
          <a:xfrm>
            <a:off x="1986251" y="4617405"/>
            <a:ext cx="3313113" cy="342900"/>
          </a:xfrm>
        </p:spPr>
        <p:txBody>
          <a:bodyPr/>
          <a:lstStyle>
            <a:lvl1pPr>
              <a:defRPr/>
            </a:lvl1pPr>
          </a:lstStyle>
          <a:p>
            <a:pPr>
              <a:defRPr/>
            </a:pPr>
            <a:endParaRPr lang="sv-SE"/>
          </a:p>
        </p:txBody>
      </p:sp>
      <p:sp>
        <p:nvSpPr>
          <p:cNvPr id="9" name="Rectangle 9"/>
          <p:cNvSpPr>
            <a:spLocks noGrp="1" noChangeArrowheads="1"/>
          </p:cNvSpPr>
          <p:nvPr>
            <p:ph type="sldNum" sz="quarter" idx="16"/>
          </p:nvPr>
        </p:nvSpPr>
        <p:spPr>
          <a:xfrm>
            <a:off x="5515263" y="4617405"/>
            <a:ext cx="1905000" cy="342900"/>
          </a:xfrm>
        </p:spPr>
        <p:txBody>
          <a:bodyPr/>
          <a:lstStyle>
            <a:lvl1pPr>
              <a:defRPr smtClean="0"/>
            </a:lvl1pPr>
          </a:lstStyle>
          <a:p>
            <a:pPr>
              <a:defRPr/>
            </a:pPr>
            <a:fld id="{55FA70F0-4105-43A0-9FDF-855D780B29A4}" type="slidenum">
              <a:rPr lang="sv-SE" altLang="en-US"/>
              <a:pPr>
                <a:defRPr/>
              </a:pPr>
              <a:t>‹#›</a:t>
            </a:fld>
            <a:endParaRPr lang="sv-SE" altLang="en-US"/>
          </a:p>
        </p:txBody>
      </p:sp>
    </p:spTree>
    <p:extLst>
      <p:ext uri="{BB962C8B-B14F-4D97-AF65-F5344CB8AC3E}">
        <p14:creationId xmlns:p14="http://schemas.microsoft.com/office/powerpoint/2010/main" val="448219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akgrund_utan logga röd">
    <p:bg>
      <p:bgPr>
        <a:solidFill>
          <a:srgbClr val="B504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131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akgrund_utan logga mörk röd">
    <p:bg>
      <p:bgPr>
        <a:solidFill>
          <a:srgbClr val="8D222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9803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akgrund_utan logga 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813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akgrund_utan logga gul">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410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akgrund_utan logga orange">
    <p:bg>
      <p:bgPr>
        <a:solidFill>
          <a:srgbClr val="CA521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238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akgrund_utan logga röd">
    <p:bg>
      <p:bgPr>
        <a:solidFill>
          <a:srgbClr val="B504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871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akgrund_utan logga mörk röd">
    <p:bg>
      <p:bgPr>
        <a:solidFill>
          <a:srgbClr val="8D222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94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5">
    <p:spTree>
      <p:nvGrpSpPr>
        <p:cNvPr id="1" name=""/>
        <p:cNvGrpSpPr/>
        <p:nvPr/>
      </p:nvGrpSpPr>
      <p:grpSpPr>
        <a:xfrm>
          <a:off x="0" y="0"/>
          <a:ext cx="0" cy="0"/>
          <a:chOff x="0" y="0"/>
          <a:chExt cx="0" cy="0"/>
        </a:xfrm>
      </p:grpSpPr>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5" name="Rectangle 5"/>
          <p:cNvSpPr>
            <a:spLocks noGrp="1" noChangeArrowheads="1"/>
          </p:cNvSpPr>
          <p:nvPr>
            <p:ph type="dt" sz="half" idx="14"/>
          </p:nvPr>
        </p:nvSpPr>
        <p:spPr/>
        <p:txBody>
          <a:bodyPr/>
          <a:lstStyle>
            <a:lvl1pPr>
              <a:defRPr/>
            </a:lvl1pPr>
          </a:lstStyle>
          <a:p>
            <a:pPr>
              <a:defRPr/>
            </a:pPr>
            <a:endParaRPr lang="sv-SE"/>
          </a:p>
        </p:txBody>
      </p:sp>
      <p:sp>
        <p:nvSpPr>
          <p:cNvPr id="6" name="Rectangle 6"/>
          <p:cNvSpPr>
            <a:spLocks noGrp="1" noChangeArrowheads="1"/>
          </p:cNvSpPr>
          <p:nvPr>
            <p:ph type="ftr" sz="quarter" idx="15"/>
          </p:nvPr>
        </p:nvSpPr>
        <p:spPr/>
        <p:txBody>
          <a:bodyPr/>
          <a:lstStyle>
            <a:lvl1pPr>
              <a:defRPr/>
            </a:lvl1pPr>
          </a:lstStyle>
          <a:p>
            <a:pPr>
              <a:defRPr/>
            </a:pPr>
            <a:endParaRPr lang="sv-SE"/>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extLst>
      <p:ext uri="{BB962C8B-B14F-4D97-AF65-F5344CB8AC3E}">
        <p14:creationId xmlns:p14="http://schemas.microsoft.com/office/powerpoint/2010/main" val="212885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ite 5">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360000" y="0"/>
            <a:ext cx="3852000" cy="5143500"/>
          </a:xfrm>
        </p:spPr>
        <p:txBody>
          <a:bodyPr anchor="ctr" anchorCtr="0"/>
          <a:lstStyle>
            <a:lvl1pPr marL="0" indent="0">
              <a:buNone/>
              <a:defRPr/>
            </a:lvl1pPr>
          </a:lstStyle>
          <a:p>
            <a:r>
              <a:rPr lang="sv-SE"/>
              <a:t>Bild här</a:t>
            </a:r>
          </a:p>
        </p:txBody>
      </p:sp>
      <p:sp>
        <p:nvSpPr>
          <p:cNvPr id="4"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4572001" y="432000"/>
            <a:ext cx="3950069" cy="656035"/>
          </a:xfrm>
        </p:spPr>
        <p:txBody>
          <a:bodyPr/>
          <a:lstStyle>
            <a:lvl1pPr>
              <a:defRPr sz="2000"/>
            </a:lvl1pPr>
          </a:lstStyle>
          <a:p>
            <a:r>
              <a:rPr lang="sv-SE"/>
              <a:t>Klicka här för att ändra mall för rubrikformat</a:t>
            </a:r>
          </a:p>
        </p:txBody>
      </p:sp>
      <p:sp>
        <p:nvSpPr>
          <p:cNvPr id="8" name="Platshållare för innehåll 7"/>
          <p:cNvSpPr>
            <a:spLocks noGrp="1"/>
          </p:cNvSpPr>
          <p:nvPr>
            <p:ph sz="quarter" idx="13"/>
          </p:nvPr>
        </p:nvSpPr>
        <p:spPr>
          <a:xfrm>
            <a:off x="4572000" y="1221601"/>
            <a:ext cx="3950070" cy="3078341"/>
          </a:xfrm>
        </p:spPr>
        <p:txBody>
          <a:bodyPr/>
          <a:lstStyle/>
          <a:p>
            <a:pPr lvl="0"/>
            <a:r>
              <a:rPr lang="sv-SE"/>
              <a:t>Klicka här för att ändra format på bakgrundstexten</a:t>
            </a:r>
          </a:p>
          <a:p>
            <a:pPr lvl="1"/>
            <a:r>
              <a:rPr lang="sv-SE"/>
              <a:t>Nivå två</a:t>
            </a:r>
          </a:p>
          <a:p>
            <a:pPr lvl="2"/>
            <a:r>
              <a:rPr lang="sv-SE"/>
              <a:t>Nivå tre</a:t>
            </a:r>
          </a:p>
        </p:txBody>
      </p:sp>
      <p:sp>
        <p:nvSpPr>
          <p:cNvPr id="7" name="Rectangle 8"/>
          <p:cNvSpPr>
            <a:spLocks noGrp="1" noChangeArrowheads="1"/>
          </p:cNvSpPr>
          <p:nvPr>
            <p:ph type="sldNum" sz="quarter" idx="16"/>
          </p:nvPr>
        </p:nvSpPr>
        <p:spPr/>
        <p:txBody>
          <a:bodyPr/>
          <a:lstStyle>
            <a:lvl1pPr>
              <a:defRPr smtClean="0"/>
            </a:lvl1pPr>
          </a:lstStyle>
          <a:p>
            <a:pPr>
              <a:defRPr/>
            </a:pPr>
            <a:fld id="{78D8ABAD-8583-4A39-A161-29217DCFC465}" type="slidenum">
              <a:rPr lang="sv-SE" altLang="en-US"/>
              <a:pPr>
                <a:defRPr/>
              </a:pPr>
              <a:t>‹#›</a:t>
            </a:fld>
            <a:endParaRPr lang="sv-SE"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Avsnitt">
    <p:spTree>
      <p:nvGrpSpPr>
        <p:cNvPr id="1" name=""/>
        <p:cNvGrpSpPr/>
        <p:nvPr/>
      </p:nvGrpSpPr>
      <p:grpSpPr>
        <a:xfrm>
          <a:off x="0" y="0"/>
          <a:ext cx="0" cy="0"/>
          <a:chOff x="0" y="0"/>
          <a:chExt cx="0" cy="0"/>
        </a:xfrm>
      </p:grpSpPr>
      <p:sp>
        <p:nvSpPr>
          <p:cNvPr id="5" name="Rektangel 7">
            <a:hlinkClick r:id="rId2"/>
          </p:cNvPr>
          <p:cNvSpPr>
            <a:spLocks noChangeArrowheads="1"/>
          </p:cNvSpPr>
          <p:nvPr/>
        </p:nvSpPr>
        <p:spPr bwMode="auto">
          <a:xfrm>
            <a:off x="7812088" y="4893471"/>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a:xfrm>
            <a:off x="0" y="432001"/>
            <a:ext cx="5027573" cy="453183"/>
          </a:xfrm>
          <a:solidFill>
            <a:schemeClr val="bg1"/>
          </a:solidFill>
        </p:spPr>
        <p:txBody>
          <a:bodyPr wrap="none" lIns="622800" tIns="72000" rIns="108000" bIns="72000" anchor="t" anchorCtr="0">
            <a:spAutoFit/>
          </a:bodyPr>
          <a:lstStyle>
            <a:lvl1pPr>
              <a:defRPr sz="2000"/>
            </a:lvl1pPr>
          </a:lstStyle>
          <a:p>
            <a:r>
              <a:rPr lang="sv-SE"/>
              <a:t>Klicka här för att ändra mall för rubrikformat</a:t>
            </a:r>
          </a:p>
        </p:txBody>
      </p:sp>
      <p:sp>
        <p:nvSpPr>
          <p:cNvPr id="3" name="Platshållare för innehåll 2"/>
          <p:cNvSpPr>
            <a:spLocks noGrp="1"/>
          </p:cNvSpPr>
          <p:nvPr>
            <p:ph idx="1"/>
          </p:nvPr>
        </p:nvSpPr>
        <p:spPr>
          <a:xfrm>
            <a:off x="621001" y="1221600"/>
            <a:ext cx="3806984" cy="803466"/>
          </a:xfrm>
          <a:noFill/>
          <a:ln>
            <a:noFill/>
          </a:ln>
        </p:spPr>
        <p:txBody>
          <a:bodyPr lIns="72000" tIns="72000" rIns="72000" bIns="108000">
            <a:spAutoFit/>
          </a:bodyPr>
          <a:lstStyle>
            <a:lvl1pPr marL="177800" indent="-177800">
              <a:tabLst/>
              <a:defRPr sz="1400"/>
            </a:lvl1pPr>
            <a:lvl2pPr marL="355600" indent="-177800">
              <a:tabLst/>
              <a:defRPr sz="1200"/>
            </a:lvl2pPr>
            <a:lvl3pPr marL="488950" indent="-133350">
              <a:tabLst/>
              <a:defRPr sz="1000"/>
            </a:lvl3p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hasCustomPrompt="1"/>
          </p:nvPr>
        </p:nvSpPr>
        <p:spPr>
          <a:xfrm>
            <a:off x="4716465" y="1221600"/>
            <a:ext cx="3807437" cy="803466"/>
          </a:xfrm>
          <a:noFill/>
          <a:ln>
            <a:noFill/>
          </a:ln>
        </p:spPr>
        <p:txBody>
          <a:bodyPr lIns="72000" tIns="72000" rIns="72000" bIns="108000">
            <a:spAutoFit/>
          </a:bodyPr>
          <a:lstStyle>
            <a:lvl1pPr marL="134541" marR="0" indent="-134541" algn="l" defTabSz="914400" rtl="0" eaLnBrk="1" fontAlgn="base" latinLnBrk="0" hangingPunct="1">
              <a:lnSpc>
                <a:spcPct val="100000"/>
              </a:lnSpc>
              <a:spcBef>
                <a:spcPct val="20000"/>
              </a:spcBef>
              <a:spcAft>
                <a:spcPct val="0"/>
              </a:spcAft>
              <a:buClrTx/>
              <a:buSzTx/>
              <a:buFontTx/>
              <a:buChar char="•"/>
              <a:tabLst/>
              <a:defRPr sz="1400"/>
            </a:lvl1pPr>
            <a:lvl2pPr marL="269081" marR="0" indent="-134541" algn="l" defTabSz="914400" rtl="0" eaLnBrk="1" fontAlgn="base" latinLnBrk="0" hangingPunct="1">
              <a:lnSpc>
                <a:spcPct val="100000"/>
              </a:lnSpc>
              <a:spcBef>
                <a:spcPct val="20000"/>
              </a:spcBef>
              <a:spcAft>
                <a:spcPct val="0"/>
              </a:spcAft>
              <a:buClrTx/>
              <a:buSzTx/>
              <a:buFontTx/>
              <a:buChar char="–"/>
              <a:tabLst/>
              <a:defRPr sz="1200"/>
            </a:lvl2pPr>
            <a:lvl3pPr marL="402431" marR="0" indent="-133350" algn="l" defTabSz="914400" rtl="0" eaLnBrk="1" fontAlgn="base" latinLnBrk="0" hangingPunct="1">
              <a:lnSpc>
                <a:spcPct val="100000"/>
              </a:lnSpc>
              <a:spcBef>
                <a:spcPct val="20000"/>
              </a:spcBef>
              <a:spcAft>
                <a:spcPct val="0"/>
              </a:spcAft>
              <a:buClrTx/>
              <a:buSzTx/>
              <a:buFontTx/>
              <a:buChar char="•"/>
              <a:tabLst/>
              <a:defRPr sz="1000"/>
            </a:lvl3pPr>
          </a:lstStyle>
          <a:p>
            <a:pPr lvl="0"/>
            <a:r>
              <a:rPr lang="sv-SE"/>
              <a:t>Redigera format för bakgrundstext</a:t>
            </a:r>
          </a:p>
          <a:p>
            <a:pPr lvl="1"/>
            <a:r>
              <a:rPr lang="sv-SE"/>
              <a:t>Nivå två</a:t>
            </a:r>
          </a:p>
          <a:p>
            <a:pPr lvl="2"/>
            <a:r>
              <a:rPr lang="sv-SE"/>
              <a:t>Nivå 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d 4">
    <p:spTree>
      <p:nvGrpSpPr>
        <p:cNvPr id="1" name=""/>
        <p:cNvGrpSpPr/>
        <p:nvPr/>
      </p:nvGrpSpPr>
      <p:grpSpPr>
        <a:xfrm>
          <a:off x="0" y="0"/>
          <a:ext cx="0" cy="0"/>
          <a:chOff x="0" y="0"/>
          <a:chExt cx="0" cy="0"/>
        </a:xfrm>
      </p:grpSpPr>
      <p:sp>
        <p:nvSpPr>
          <p:cNvPr id="5" name="Rektangel 9">
            <a:hlinkClick r:id="rId2"/>
          </p:cNvPr>
          <p:cNvSpPr>
            <a:spLocks noChangeArrowheads="1"/>
          </p:cNvSpPr>
          <p:nvPr/>
        </p:nvSpPr>
        <p:spPr bwMode="auto">
          <a:xfrm>
            <a:off x="7812088" y="4893469"/>
            <a:ext cx="1331912" cy="250031"/>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title"/>
          </p:nvPr>
        </p:nvSpPr>
        <p:spPr/>
        <p:txBody>
          <a:bodyPr/>
          <a:lstStyle>
            <a:lvl1pPr>
              <a:defRPr sz="1950"/>
            </a:lvl1pPr>
          </a:lstStyle>
          <a:p>
            <a:r>
              <a:rPr lang="sv-SE"/>
              <a:t>Klicka här för att ändra mall för rubrikformat</a:t>
            </a:r>
          </a:p>
        </p:txBody>
      </p:sp>
      <p:sp>
        <p:nvSpPr>
          <p:cNvPr id="3" name="Platshållare för innehåll 2"/>
          <p:cNvSpPr>
            <a:spLocks noGrp="1"/>
          </p:cNvSpPr>
          <p:nvPr>
            <p:ph idx="1"/>
          </p:nvPr>
        </p:nvSpPr>
        <p:spPr>
          <a:xfrm>
            <a:off x="685800" y="1221600"/>
            <a:ext cx="3742184" cy="3186354"/>
          </a:xfrm>
        </p:spPr>
        <p:txBody>
          <a:bodyPr/>
          <a:lstStyle/>
          <a:p>
            <a:pPr lvl="0"/>
            <a:r>
              <a:rPr lang="sv-SE"/>
              <a:t>Klicka här för att ändra format på bakgrundstexten</a:t>
            </a:r>
          </a:p>
          <a:p>
            <a:pPr lvl="1"/>
            <a:r>
              <a:rPr lang="sv-SE"/>
              <a:t>Nivå två</a:t>
            </a:r>
          </a:p>
          <a:p>
            <a:pPr lvl="2"/>
            <a:r>
              <a:rPr lang="sv-SE"/>
              <a:t>Nivå tre</a:t>
            </a:r>
          </a:p>
        </p:txBody>
      </p:sp>
      <p:sp>
        <p:nvSpPr>
          <p:cNvPr id="8" name="Platshållare för innehåll 7"/>
          <p:cNvSpPr>
            <a:spLocks noGrp="1"/>
          </p:cNvSpPr>
          <p:nvPr>
            <p:ph sz="quarter" idx="13"/>
          </p:nvPr>
        </p:nvSpPr>
        <p:spPr>
          <a:xfrm>
            <a:off x="4716464" y="1221600"/>
            <a:ext cx="3743325" cy="3186355"/>
          </a:xfrm>
        </p:spPr>
        <p:txBody>
          <a:bodyPr/>
          <a:lstStyle/>
          <a:p>
            <a:pPr lvl="0"/>
            <a:r>
              <a:rPr lang="sv-SE"/>
              <a:t>Klicka här för att ändra format på bakgrundstexten</a:t>
            </a:r>
          </a:p>
          <a:p>
            <a:pPr lvl="1"/>
            <a:r>
              <a:rPr lang="sv-SE"/>
              <a:t>Nivå två</a:t>
            </a:r>
          </a:p>
          <a:p>
            <a:pPr lvl="2"/>
            <a:r>
              <a:rPr lang="sv-SE"/>
              <a:t>Nivå tre</a:t>
            </a:r>
          </a:p>
        </p:txBody>
      </p:sp>
      <p:sp>
        <p:nvSpPr>
          <p:cNvPr id="6" name="Rectangle 6"/>
          <p:cNvSpPr>
            <a:spLocks noGrp="1" noChangeArrowheads="1"/>
          </p:cNvSpPr>
          <p:nvPr>
            <p:ph type="dt" sz="half" idx="14"/>
          </p:nvPr>
        </p:nvSpPr>
        <p:spPr/>
        <p:txBody>
          <a:bodyPr/>
          <a:lstStyle>
            <a:lvl1pPr>
              <a:defRPr/>
            </a:lvl1pPr>
          </a:lstStyle>
          <a:p>
            <a:pPr>
              <a:defRPr/>
            </a:pPr>
            <a:endParaRPr lang="sv-SE"/>
          </a:p>
        </p:txBody>
      </p:sp>
      <p:sp>
        <p:nvSpPr>
          <p:cNvPr id="7" name="Rectangle 8"/>
          <p:cNvSpPr>
            <a:spLocks noGrp="1" noChangeArrowheads="1"/>
          </p:cNvSpPr>
          <p:nvPr>
            <p:ph type="ftr" sz="quarter" idx="15"/>
          </p:nvPr>
        </p:nvSpPr>
        <p:spPr/>
        <p:txBody>
          <a:bodyPr/>
          <a:lstStyle>
            <a:lvl1pPr>
              <a:defRPr/>
            </a:lvl1pPr>
          </a:lstStyle>
          <a:p>
            <a:pPr>
              <a:defRPr/>
            </a:pPr>
            <a:endParaRPr lang="sv-SE"/>
          </a:p>
        </p:txBody>
      </p:sp>
      <p:sp>
        <p:nvSpPr>
          <p:cNvPr id="9" name="Rectangle 9"/>
          <p:cNvSpPr>
            <a:spLocks noGrp="1" noChangeArrowheads="1"/>
          </p:cNvSpPr>
          <p:nvPr>
            <p:ph type="sldNum" sz="quarter" idx="16"/>
          </p:nvPr>
        </p:nvSpPr>
        <p:spPr/>
        <p:txBody>
          <a:bodyPr/>
          <a:lstStyle>
            <a:lvl1pPr>
              <a:defRPr smtClean="0"/>
            </a:lvl1pPr>
          </a:lstStyle>
          <a:p>
            <a:pPr>
              <a:defRPr/>
            </a:pPr>
            <a:fld id="{6D9EB6AE-FF90-46EF-B082-3A81A4A7905F}" type="slidenum">
              <a:rPr lang="sv-SE" altLang="en-US"/>
              <a:pPr>
                <a:defRPr/>
              </a:pPr>
              <a:t>‹#›</a:t>
            </a:fld>
            <a:endParaRPr lang="sv-SE" altLang="en-US"/>
          </a:p>
        </p:txBody>
      </p:sp>
    </p:spTree>
    <p:extLst>
      <p:ext uri="{BB962C8B-B14F-4D97-AF65-F5344CB8AC3E}">
        <p14:creationId xmlns:p14="http://schemas.microsoft.com/office/powerpoint/2010/main" val="174294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3" name="Rektangel 7">
            <a:hlinkClick r:id="rId2"/>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sp>
        <p:nvSpPr>
          <p:cNvPr id="2" name="Rubrik 1"/>
          <p:cNvSpPr>
            <a:spLocks noGrp="1"/>
          </p:cNvSpPr>
          <p:nvPr>
            <p:ph type="ctrTitle"/>
          </p:nvPr>
        </p:nvSpPr>
        <p:spPr>
          <a:xfrm>
            <a:off x="621000" y="397224"/>
            <a:ext cx="7902900" cy="3942437"/>
          </a:xfrm>
        </p:spPr>
        <p:txBody>
          <a:bodyPr anchor="ctr"/>
          <a:lstStyle>
            <a:lvl1pPr algn="ctr">
              <a:defRPr sz="3600"/>
            </a:lvl1pPr>
          </a:lstStyle>
          <a:p>
            <a:r>
              <a:rPr lang="sv-SE"/>
              <a:t>Klicka här för att ändra format</a:t>
            </a:r>
          </a:p>
        </p:txBody>
      </p:sp>
      <p:sp>
        <p:nvSpPr>
          <p:cNvPr id="4" name="Rectangle 4"/>
          <p:cNvSpPr>
            <a:spLocks noGrp="1" noChangeArrowheads="1"/>
          </p:cNvSpPr>
          <p:nvPr>
            <p:ph type="dt" sz="half" idx="10"/>
          </p:nvPr>
        </p:nvSpPr>
        <p:spPr>
          <a:xfrm>
            <a:off x="621001" y="4617000"/>
            <a:ext cx="1149350" cy="342900"/>
          </a:xfrm>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1986251" y="4617000"/>
            <a:ext cx="3313113" cy="342900"/>
          </a:xfrm>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5515263" y="4617000"/>
            <a:ext cx="1905000" cy="342900"/>
          </a:xfrm>
        </p:spPr>
        <p:txBody>
          <a:bodyPr/>
          <a:lstStyle>
            <a:lvl1pPr>
              <a:defRPr smtClean="0"/>
            </a:lvl1pPr>
          </a:lstStyle>
          <a:p>
            <a:pPr>
              <a:defRPr/>
            </a:pPr>
            <a:fld id="{54204358-92A4-4F8F-9395-5DDF2A3191BF}" type="slidenum">
              <a:rPr lang="sv-SE" altLang="en-US"/>
              <a:pPr>
                <a:defRPr/>
              </a:pPr>
              <a:t>‹#›</a:t>
            </a:fld>
            <a:endParaRPr lang="sv-SE"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hyperlink" Target="http://www.karlstad.se/" TargetMode="Externa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hyperlink" Target="http://www.karlstad.se/"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1000" y="432000"/>
            <a:ext cx="7902900" cy="65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1027" name="Rectangle 3"/>
          <p:cNvSpPr>
            <a:spLocks noGrp="1" noChangeArrowheads="1"/>
          </p:cNvSpPr>
          <p:nvPr>
            <p:ph type="body" idx="1"/>
          </p:nvPr>
        </p:nvSpPr>
        <p:spPr bwMode="auto">
          <a:xfrm>
            <a:off x="621000" y="1221582"/>
            <a:ext cx="7902900" cy="3078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405"/>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405"/>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405"/>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6F729E3A-5473-46F9-8DFE-99328ADAAAD3}" type="slidenum">
              <a:rPr lang="sv-SE" altLang="en-US"/>
              <a:pPr>
                <a:defRPr/>
              </a:pPr>
              <a:t>‹#›</a:t>
            </a:fld>
            <a:endParaRPr lang="sv-SE" altLang="en-US"/>
          </a:p>
        </p:txBody>
      </p:sp>
      <p:pic>
        <p:nvPicPr>
          <p:cNvPr id="1031" name="Bildobjekt 9"/>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8136396" y="4296820"/>
            <a:ext cx="756084" cy="651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54" r:id="rId6"/>
    <p:sldLayoutId id="2147484153" r:id="rId7"/>
    <p:sldLayoutId id="2147484158" r:id="rId8"/>
  </p:sldLayoutIdLst>
  <p:txStyles>
    <p:titleStyle>
      <a:lvl1pPr algn="l" rtl="0" eaLnBrk="1" fontAlgn="base" hangingPunct="1">
        <a:spcBef>
          <a:spcPct val="0"/>
        </a:spcBef>
        <a:spcAft>
          <a:spcPct val="0"/>
        </a:spcAft>
        <a:defRPr sz="2000">
          <a:solidFill>
            <a:schemeClr val="tx1"/>
          </a:solidFill>
          <a:latin typeface="Arial Black" pitchFamily="34" charset="0"/>
          <a:ea typeface="+mj-ea"/>
          <a:cs typeface="ＭＳ Ｐゴシック" pitchFamily="127" charset="-128"/>
        </a:defRPr>
      </a:lvl1pPr>
      <a:lvl2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eaLnBrk="1" fontAlgn="base" hangingPunct="1">
        <a:spcBef>
          <a:spcPct val="0"/>
        </a:spcBef>
        <a:spcAft>
          <a:spcPct val="0"/>
        </a:spcAft>
        <a:defRPr sz="3300">
          <a:solidFill>
            <a:schemeClr val="tx2"/>
          </a:solidFill>
          <a:latin typeface="Arial" charset="0"/>
          <a:ea typeface="ＭＳ Ｐゴシック" pitchFamily="-48" charset="-128"/>
        </a:defRPr>
      </a:lvl6pPr>
      <a:lvl7pPr marL="685800" algn="ctr" rtl="0" eaLnBrk="1" fontAlgn="base" hangingPunct="1">
        <a:spcBef>
          <a:spcPct val="0"/>
        </a:spcBef>
        <a:spcAft>
          <a:spcPct val="0"/>
        </a:spcAft>
        <a:defRPr sz="3300">
          <a:solidFill>
            <a:schemeClr val="tx2"/>
          </a:solidFill>
          <a:latin typeface="Arial" charset="0"/>
          <a:ea typeface="ＭＳ Ｐゴシック" pitchFamily="-48" charset="-128"/>
        </a:defRPr>
      </a:lvl7pPr>
      <a:lvl8pPr marL="1028700" algn="ctr" rtl="0" eaLnBrk="1" fontAlgn="base" hangingPunct="1">
        <a:spcBef>
          <a:spcPct val="0"/>
        </a:spcBef>
        <a:spcAft>
          <a:spcPct val="0"/>
        </a:spcAft>
        <a:defRPr sz="3300">
          <a:solidFill>
            <a:schemeClr val="tx2"/>
          </a:solidFill>
          <a:latin typeface="Arial" charset="0"/>
          <a:ea typeface="ＭＳ Ｐゴシック" pitchFamily="-48" charset="-128"/>
        </a:defRPr>
      </a:lvl8pPr>
      <a:lvl9pPr marL="1371600" algn="ctr" rtl="0" eaLnBrk="1" fontAlgn="base" hangingPunct="1">
        <a:spcBef>
          <a:spcPct val="0"/>
        </a:spcBef>
        <a:spcAft>
          <a:spcPct val="0"/>
        </a:spcAft>
        <a:defRPr sz="3300">
          <a:solidFill>
            <a:schemeClr val="tx2"/>
          </a:solidFill>
          <a:latin typeface="Arial" charset="0"/>
          <a:ea typeface="ＭＳ Ｐゴシック" pitchFamily="-48" charset="-128"/>
        </a:defRPr>
      </a:lvl9pPr>
    </p:titleStyle>
    <p:bodyStyle>
      <a:lvl1pPr marL="185738" indent="-185738" algn="l" rtl="0" eaLnBrk="1" fontAlgn="base" hangingPunct="1">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1" fontAlgn="base" hangingPunct="1">
        <a:spcBef>
          <a:spcPct val="20000"/>
        </a:spcBef>
        <a:spcAft>
          <a:spcPct val="0"/>
        </a:spcAft>
        <a:buChar char="–"/>
        <a:tabLst/>
        <a:defRPr sz="1400">
          <a:solidFill>
            <a:schemeClr val="tx1"/>
          </a:solidFill>
          <a:latin typeface="+mn-lt"/>
          <a:ea typeface="+mn-ea"/>
        </a:defRPr>
      </a:lvl2pPr>
      <a:lvl3pPr marL="541338" indent="-177800" algn="l" rtl="0" eaLnBrk="1" fontAlgn="base" hangingPunct="1">
        <a:spcBef>
          <a:spcPct val="20000"/>
        </a:spcBef>
        <a:spcAft>
          <a:spcPct val="0"/>
        </a:spcAft>
        <a:buChar char="•"/>
        <a:tabLst/>
        <a:defRPr sz="1200">
          <a:solidFill>
            <a:schemeClr val="tx1"/>
          </a:solidFill>
          <a:latin typeface="+mn-lt"/>
          <a:ea typeface="+mn-ea"/>
        </a:defRPr>
      </a:lvl3pPr>
      <a:lvl4pPr marL="719138" indent="-177800" algn="l" rtl="0" eaLnBrk="1" fontAlgn="base" hangingPunct="1">
        <a:spcBef>
          <a:spcPct val="20000"/>
        </a:spcBef>
        <a:spcAft>
          <a:spcPct val="0"/>
        </a:spcAft>
        <a:buChar char="–"/>
        <a:tabLst/>
        <a:defRPr sz="1000">
          <a:solidFill>
            <a:schemeClr val="tx1"/>
          </a:solidFill>
          <a:latin typeface="+mn-lt"/>
          <a:ea typeface="+mn-ea"/>
        </a:defRPr>
      </a:lvl4pPr>
      <a:lvl5pPr marL="896938" indent="-177800" algn="l" rtl="0" eaLnBrk="1" fontAlgn="base" hangingPunct="1">
        <a:spcBef>
          <a:spcPct val="20000"/>
        </a:spcBef>
        <a:spcAft>
          <a:spcPct val="0"/>
        </a:spcAft>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21000" y="432000"/>
            <a:ext cx="7902900" cy="65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3075" name="Rectangle 3"/>
          <p:cNvSpPr>
            <a:spLocks noGrp="1" noChangeArrowheads="1"/>
          </p:cNvSpPr>
          <p:nvPr>
            <p:ph type="body" idx="1"/>
          </p:nvPr>
        </p:nvSpPr>
        <p:spPr bwMode="auto">
          <a:xfrm>
            <a:off x="621000" y="1221582"/>
            <a:ext cx="7902900" cy="3078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000"/>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000"/>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000"/>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FA99D92F-3E24-4084-9117-FE049A859122}" type="slidenum">
              <a:rPr lang="sv-SE" altLang="en-US"/>
              <a:pPr>
                <a:defRPr/>
              </a:pPr>
              <a:t>‹#›</a:t>
            </a:fld>
            <a:endParaRPr lang="sv-SE" altLang="en-US"/>
          </a:p>
        </p:txBody>
      </p:sp>
      <p:sp>
        <p:nvSpPr>
          <p:cNvPr id="3080" name="Rektangel 7">
            <a:hlinkClick r:id="rId10"/>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pic>
        <p:nvPicPr>
          <p:cNvPr id="10" name="Bildobjekt 9"/>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8136396" y="4296820"/>
            <a:ext cx="756084" cy="651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0" r:id="rId1"/>
    <p:sldLayoutId id="2147484113" r:id="rId2"/>
    <p:sldLayoutId id="2147484114" r:id="rId3"/>
    <p:sldLayoutId id="2147484115" r:id="rId4"/>
    <p:sldLayoutId id="2147484116" r:id="rId5"/>
    <p:sldLayoutId id="2147484155" r:id="rId6"/>
    <p:sldLayoutId id="2147484117" r:id="rId7"/>
    <p:sldLayoutId id="2147484159" r:id="rId8"/>
  </p:sldLayoutIdLst>
  <p:txStyles>
    <p:titleStyle>
      <a:lvl1pPr algn="l" rtl="0" eaLnBrk="0" fontAlgn="base" hangingPunct="0">
        <a:spcBef>
          <a:spcPct val="0"/>
        </a:spcBef>
        <a:spcAft>
          <a:spcPct val="0"/>
        </a:spcAft>
        <a:defRPr sz="2000">
          <a:solidFill>
            <a:schemeClr val="tx2"/>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185738" indent="-185738" algn="l" rtl="0" eaLnBrk="0" fontAlgn="base" hangingPunct="0">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0" fontAlgn="base" hangingPunct="0">
        <a:spcBef>
          <a:spcPct val="20000"/>
        </a:spcBef>
        <a:spcAft>
          <a:spcPct val="0"/>
        </a:spcAft>
        <a:buChar char="–"/>
        <a:tabLst/>
        <a:defRPr sz="1400">
          <a:solidFill>
            <a:schemeClr val="tx1"/>
          </a:solidFill>
          <a:latin typeface="+mn-lt"/>
          <a:ea typeface="+mn-ea"/>
        </a:defRPr>
      </a:lvl2pPr>
      <a:lvl3pPr marL="541338" indent="-177800" algn="l" rtl="0" eaLnBrk="0" fontAlgn="base" hangingPunct="0">
        <a:spcBef>
          <a:spcPct val="20000"/>
        </a:spcBef>
        <a:spcAft>
          <a:spcPct val="0"/>
        </a:spcAft>
        <a:buChar char="•"/>
        <a:tabLst/>
        <a:defRPr sz="1200">
          <a:solidFill>
            <a:schemeClr val="tx1"/>
          </a:solidFill>
          <a:latin typeface="+mn-lt"/>
          <a:ea typeface="+mn-ea"/>
        </a:defRPr>
      </a:lvl3pPr>
      <a:lvl4pPr marL="719138" indent="-177800" algn="l" rtl="0" eaLnBrk="0" fontAlgn="base" hangingPunct="0">
        <a:spcBef>
          <a:spcPct val="20000"/>
        </a:spcBef>
        <a:spcAft>
          <a:spcPct val="0"/>
        </a:spcAft>
        <a:buChar char="–"/>
        <a:tabLst/>
        <a:defRPr sz="1000">
          <a:solidFill>
            <a:schemeClr val="tx1"/>
          </a:solidFill>
          <a:latin typeface="+mn-lt"/>
          <a:ea typeface="+mn-ea"/>
        </a:defRPr>
      </a:lvl4pPr>
      <a:lvl5pPr marL="896938" indent="-177800" algn="l" rtl="0" eaLnBrk="0" fontAlgn="base" hangingPunct="0">
        <a:spcBef>
          <a:spcPct val="20000"/>
        </a:spcBef>
        <a:spcAft>
          <a:spcPct val="0"/>
        </a:spcAft>
        <a:buChar char="»"/>
        <a:tabLst/>
        <a:defRPr sz="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5042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21000" y="432000"/>
            <a:ext cx="7902899" cy="65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5123" name="Rectangle 3"/>
          <p:cNvSpPr>
            <a:spLocks noGrp="1" noChangeArrowheads="1"/>
          </p:cNvSpPr>
          <p:nvPr>
            <p:ph type="body" idx="1"/>
          </p:nvPr>
        </p:nvSpPr>
        <p:spPr bwMode="auto">
          <a:xfrm>
            <a:off x="620999" y="1221581"/>
            <a:ext cx="7902900" cy="318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0" y="4617000"/>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solidFill>
                  <a:schemeClr val="bg1"/>
                </a:solidFill>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0" y="4617000"/>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solidFill>
                  <a:schemeClr val="bg1"/>
                </a:solidFill>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2" y="4617000"/>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solidFill>
                  <a:schemeClr val="bg1"/>
                </a:solidFill>
              </a:defRPr>
            </a:lvl1pPr>
          </a:lstStyle>
          <a:p>
            <a:pPr>
              <a:defRPr/>
            </a:pPr>
            <a:fld id="{A12FCAA2-8B1D-4C69-9920-F4E8A4925C8A}" type="slidenum">
              <a:rPr lang="sv-SE" altLang="en-US"/>
              <a:pPr>
                <a:defRPr/>
              </a:pPr>
              <a:t>‹#›</a:t>
            </a:fld>
            <a:endParaRPr lang="sv-SE" altLang="en-US"/>
          </a:p>
        </p:txBody>
      </p:sp>
      <p:sp>
        <p:nvSpPr>
          <p:cNvPr id="5128" name="Rektangel 9">
            <a:hlinkClick r:id="rId9"/>
          </p:cNvPr>
          <p:cNvSpPr>
            <a:spLocks noChangeArrowheads="1"/>
          </p:cNvSpPr>
          <p:nvPr/>
        </p:nvSpPr>
        <p:spPr bwMode="auto">
          <a:xfrm>
            <a:off x="7812088" y="4893470"/>
            <a:ext cx="1331912" cy="250031"/>
          </a:xfrm>
          <a:prstGeom prst="rect">
            <a:avLst/>
          </a:prstGeom>
          <a:solidFill>
            <a:schemeClr val="bg1">
              <a:alpha val="0"/>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0" tIns="34290" rIns="68580" bIns="3429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sv-SE" altLang="sv-SE" sz="1800"/>
          </a:p>
        </p:txBody>
      </p:sp>
      <p:pic>
        <p:nvPicPr>
          <p:cNvPr id="10" name="Bildobjekt 9"/>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8136397" y="4296821"/>
            <a:ext cx="755003" cy="65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2" r:id="rId1"/>
    <p:sldLayoutId id="2147484125" r:id="rId2"/>
    <p:sldLayoutId id="2147484126" r:id="rId3"/>
    <p:sldLayoutId id="2147484127" r:id="rId4"/>
    <p:sldLayoutId id="2147484128" r:id="rId5"/>
    <p:sldLayoutId id="2147484157" r:id="rId6"/>
    <p:sldLayoutId id="2147484129" r:id="rId7"/>
  </p:sldLayoutIdLst>
  <p:txStyles>
    <p:titleStyle>
      <a:lvl1pPr algn="l" rtl="0" eaLnBrk="0" fontAlgn="base" hangingPunct="0">
        <a:spcBef>
          <a:spcPct val="0"/>
        </a:spcBef>
        <a:spcAft>
          <a:spcPct val="0"/>
        </a:spcAft>
        <a:defRPr sz="2000">
          <a:solidFill>
            <a:schemeClr val="bg1"/>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bg1"/>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bg1"/>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bg1"/>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bg1"/>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185738" indent="-185738" algn="l" rtl="0" eaLnBrk="0" fontAlgn="base" hangingPunct="0">
        <a:spcBef>
          <a:spcPct val="20000"/>
        </a:spcBef>
        <a:spcAft>
          <a:spcPct val="0"/>
        </a:spcAft>
        <a:buChar char="•"/>
        <a:tabLst/>
        <a:defRPr sz="1600">
          <a:solidFill>
            <a:schemeClr val="bg1"/>
          </a:solidFill>
          <a:latin typeface="+mn-lt"/>
          <a:ea typeface="+mn-ea"/>
          <a:cs typeface="ＭＳ Ｐゴシック" pitchFamily="127" charset="-128"/>
        </a:defRPr>
      </a:lvl1pPr>
      <a:lvl2pPr marL="363538" indent="-177800" algn="l" rtl="0" eaLnBrk="0" fontAlgn="base" hangingPunct="0">
        <a:spcBef>
          <a:spcPct val="20000"/>
        </a:spcBef>
        <a:spcAft>
          <a:spcPct val="0"/>
        </a:spcAft>
        <a:buChar char="–"/>
        <a:tabLst/>
        <a:defRPr sz="1400">
          <a:solidFill>
            <a:schemeClr val="bg1"/>
          </a:solidFill>
          <a:latin typeface="+mn-lt"/>
          <a:ea typeface="+mn-ea"/>
        </a:defRPr>
      </a:lvl2pPr>
      <a:lvl3pPr marL="541338" indent="-177800" algn="l" rtl="0" eaLnBrk="0" fontAlgn="base" hangingPunct="0">
        <a:spcBef>
          <a:spcPct val="20000"/>
        </a:spcBef>
        <a:spcAft>
          <a:spcPct val="0"/>
        </a:spcAft>
        <a:buChar char="•"/>
        <a:tabLst/>
        <a:defRPr sz="1200">
          <a:solidFill>
            <a:schemeClr val="bg1"/>
          </a:solidFill>
          <a:latin typeface="+mn-lt"/>
          <a:ea typeface="+mn-ea"/>
        </a:defRPr>
      </a:lvl3pPr>
      <a:lvl4pPr marL="719138" indent="-177800" algn="l" rtl="0" eaLnBrk="0" fontAlgn="base" hangingPunct="0">
        <a:spcBef>
          <a:spcPct val="20000"/>
        </a:spcBef>
        <a:spcAft>
          <a:spcPct val="0"/>
        </a:spcAft>
        <a:buChar char="–"/>
        <a:tabLst/>
        <a:defRPr sz="1000">
          <a:solidFill>
            <a:schemeClr val="bg1"/>
          </a:solidFill>
          <a:latin typeface="+mn-lt"/>
          <a:ea typeface="+mn-ea"/>
        </a:defRPr>
      </a:lvl4pPr>
      <a:lvl5pPr marL="896938" indent="-177800" algn="l" rtl="0" eaLnBrk="0" fontAlgn="base" hangingPunct="0">
        <a:spcBef>
          <a:spcPct val="20000"/>
        </a:spcBef>
        <a:spcAft>
          <a:spcPct val="0"/>
        </a:spcAft>
        <a:buChar char="»"/>
        <a:tabLst/>
        <a:defRPr sz="800">
          <a:solidFill>
            <a:schemeClr val="bg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078318"/>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Lst>
  <p:txStyles>
    <p:titleStyle>
      <a:lvl1pPr algn="l" rtl="0" eaLnBrk="0" fontAlgn="base" hangingPunct="0">
        <a:spcBef>
          <a:spcPct val="0"/>
        </a:spcBef>
        <a:spcAft>
          <a:spcPct val="0"/>
        </a:spcAft>
        <a:defRPr sz="2600">
          <a:solidFill>
            <a:schemeClr val="tx1"/>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200025" indent="-200025" algn="l" rtl="0" eaLnBrk="0" fontAlgn="base" hangingPunct="0">
        <a:spcBef>
          <a:spcPct val="20000"/>
        </a:spcBef>
        <a:spcAft>
          <a:spcPct val="0"/>
        </a:spcAft>
        <a:buChar char="•"/>
        <a:defRPr>
          <a:solidFill>
            <a:schemeClr val="tx1"/>
          </a:solidFill>
          <a:latin typeface="+mn-lt"/>
          <a:ea typeface="+mn-ea"/>
          <a:cs typeface="ＭＳ Ｐゴシック" pitchFamily="127" charset="-128"/>
        </a:defRPr>
      </a:lvl1pPr>
      <a:lvl2pPr marL="557213" indent="-214313" algn="l" rtl="0" eaLnBrk="0" fontAlgn="base" hangingPunct="0">
        <a:spcBef>
          <a:spcPct val="20000"/>
        </a:spcBef>
        <a:spcAft>
          <a:spcPct val="0"/>
        </a:spcAft>
        <a:buChar char="–"/>
        <a:defRPr sz="1200">
          <a:solidFill>
            <a:schemeClr val="tx1"/>
          </a:solidFill>
          <a:latin typeface="+mn-lt"/>
          <a:ea typeface="+mn-ea"/>
        </a:defRPr>
      </a:lvl2pPr>
      <a:lvl3pPr marL="857250" indent="-171450" algn="l" rtl="0" eaLnBrk="0" fontAlgn="base" hangingPunct="0">
        <a:spcBef>
          <a:spcPct val="20000"/>
        </a:spcBef>
        <a:spcAft>
          <a:spcPct val="0"/>
        </a:spcAft>
        <a:buChar char="•"/>
        <a:defRPr sz="1100">
          <a:solidFill>
            <a:schemeClr val="tx1"/>
          </a:solidFill>
          <a:latin typeface="+mn-lt"/>
          <a:ea typeface="+mn-ea"/>
        </a:defRPr>
      </a:lvl3pPr>
      <a:lvl4pPr marL="1200150" indent="-171450" algn="l" rtl="0" eaLnBrk="0" fontAlgn="base" hangingPunct="0">
        <a:spcBef>
          <a:spcPct val="20000"/>
        </a:spcBef>
        <a:spcAft>
          <a:spcPct val="0"/>
        </a:spcAft>
        <a:buChar char="–"/>
        <a:defRPr sz="900">
          <a:solidFill>
            <a:schemeClr val="tx1"/>
          </a:solidFill>
          <a:latin typeface="+mn-lt"/>
          <a:ea typeface="+mn-ea"/>
        </a:defRPr>
      </a:lvl4pPr>
      <a:lvl5pPr marL="1543050" indent="-171450" algn="l" rtl="0" eaLnBrk="0" fontAlgn="base" hangingPunct="0">
        <a:spcBef>
          <a:spcPct val="20000"/>
        </a:spcBef>
        <a:spcAft>
          <a:spcPct val="0"/>
        </a:spcAft>
        <a:buChar char="»"/>
        <a:defRPr sz="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1000" y="432000"/>
            <a:ext cx="7902900" cy="65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a:t>Klicka här för att ändra format</a:t>
            </a:r>
          </a:p>
        </p:txBody>
      </p:sp>
      <p:sp>
        <p:nvSpPr>
          <p:cNvPr id="1027" name="Rectangle 3"/>
          <p:cNvSpPr>
            <a:spLocks noGrp="1" noChangeArrowheads="1"/>
          </p:cNvSpPr>
          <p:nvPr>
            <p:ph type="body" idx="1"/>
          </p:nvPr>
        </p:nvSpPr>
        <p:spPr bwMode="auto">
          <a:xfrm>
            <a:off x="621000" y="1221582"/>
            <a:ext cx="7902900" cy="3078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p:cNvSpPr>
            <a:spLocks noGrp="1" noChangeArrowheads="1"/>
          </p:cNvSpPr>
          <p:nvPr>
            <p:ph type="dt" sz="half" idx="2"/>
          </p:nvPr>
        </p:nvSpPr>
        <p:spPr bwMode="auto">
          <a:xfrm>
            <a:off x="621001" y="4617405"/>
            <a:ext cx="1149350" cy="342900"/>
          </a:xfrm>
          <a:prstGeom prst="rect">
            <a:avLst/>
          </a:prstGeom>
          <a:noFill/>
          <a:ln>
            <a:noFill/>
          </a:ln>
        </p:spPr>
        <p:txBody>
          <a:bodyPr vert="horz" wrap="square" lIns="0" tIns="0" rIns="0" bIns="0" numCol="1" anchor="b" anchorCtr="0" compatLnSpc="1">
            <a:prstTxWarp prst="textNoShape">
              <a:avLst/>
            </a:prstTxWarp>
          </a:bodyPr>
          <a:lstStyle>
            <a:lvl1pPr eaLnBrk="0" hangingPunct="0">
              <a:defRPr sz="600">
                <a:latin typeface="Arial" charset="0"/>
                <a:ea typeface="ＭＳ Ｐゴシック" pitchFamily="-48" charset="-128"/>
                <a:cs typeface="+mn-cs"/>
              </a:defRPr>
            </a:lvl1pPr>
          </a:lstStyle>
          <a:p>
            <a:pPr>
              <a:defRPr/>
            </a:pPr>
            <a:endParaRPr lang="sv-SE"/>
          </a:p>
        </p:txBody>
      </p:sp>
      <p:sp>
        <p:nvSpPr>
          <p:cNvPr id="1029" name="Rectangle 5"/>
          <p:cNvSpPr>
            <a:spLocks noGrp="1" noChangeArrowheads="1"/>
          </p:cNvSpPr>
          <p:nvPr>
            <p:ph type="ftr" sz="quarter" idx="3"/>
          </p:nvPr>
        </p:nvSpPr>
        <p:spPr bwMode="auto">
          <a:xfrm>
            <a:off x="1986251" y="4617405"/>
            <a:ext cx="3313113" cy="342900"/>
          </a:xfrm>
          <a:prstGeom prst="rect">
            <a:avLst/>
          </a:prstGeom>
          <a:noFill/>
          <a:ln>
            <a:noFill/>
          </a:ln>
        </p:spPr>
        <p:txBody>
          <a:bodyPr vert="horz" wrap="square" lIns="0" tIns="0" rIns="0" bIns="0" numCol="1" anchor="b" anchorCtr="0" compatLnSpc="1">
            <a:prstTxWarp prst="textNoShape">
              <a:avLst/>
            </a:prstTxWarp>
          </a:bodyPr>
          <a:lstStyle>
            <a:lvl1pPr algn="ctr" eaLnBrk="0" hangingPunct="0">
              <a:defRPr sz="600">
                <a:latin typeface="Arial" charset="0"/>
                <a:ea typeface="ＭＳ Ｐゴシック" pitchFamily="-48" charset="-128"/>
                <a:cs typeface="+mn-cs"/>
              </a:defRPr>
            </a:lvl1pPr>
          </a:lstStyle>
          <a:p>
            <a:pPr>
              <a:defRPr/>
            </a:pPr>
            <a:endParaRPr lang="sv-SE"/>
          </a:p>
        </p:txBody>
      </p:sp>
      <p:sp>
        <p:nvSpPr>
          <p:cNvPr id="1030" name="Rectangle 6"/>
          <p:cNvSpPr>
            <a:spLocks noGrp="1" noChangeArrowheads="1"/>
          </p:cNvSpPr>
          <p:nvPr>
            <p:ph type="sldNum" sz="quarter" idx="4"/>
          </p:nvPr>
        </p:nvSpPr>
        <p:spPr bwMode="auto">
          <a:xfrm>
            <a:off x="5515263" y="4617405"/>
            <a:ext cx="1905000" cy="342900"/>
          </a:xfrm>
          <a:prstGeom prst="rect">
            <a:avLst/>
          </a:prstGeom>
          <a:noFill/>
          <a:ln>
            <a:noFill/>
          </a:ln>
        </p:spPr>
        <p:txBody>
          <a:bodyPr vert="horz" wrap="square" lIns="0" tIns="0" rIns="0" bIns="0" numCol="1" anchor="b" anchorCtr="0" compatLnSpc="1">
            <a:prstTxWarp prst="textNoShape">
              <a:avLst/>
            </a:prstTxWarp>
          </a:bodyPr>
          <a:lstStyle>
            <a:lvl1pPr algn="r" eaLnBrk="0" hangingPunct="0">
              <a:defRPr sz="600" smtClean="0"/>
            </a:lvl1pPr>
          </a:lstStyle>
          <a:p>
            <a:pPr>
              <a:defRPr/>
            </a:pPr>
            <a:fld id="{6F729E3A-5473-46F9-8DFE-99328ADAAAD3}" type="slidenum">
              <a:rPr lang="sv-SE" altLang="en-US"/>
              <a:pPr>
                <a:defRPr/>
              </a:pPr>
              <a:t>‹#›</a:t>
            </a:fld>
            <a:endParaRPr lang="sv-SE" altLang="en-US"/>
          </a:p>
        </p:txBody>
      </p:sp>
      <p:pic>
        <p:nvPicPr>
          <p:cNvPr id="1031" name="Bildobjekt 9"/>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8136396" y="4296820"/>
            <a:ext cx="756084" cy="651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452952"/>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Lst>
  <p:txStyles>
    <p:titleStyle>
      <a:lvl1pPr algn="l" rtl="0" eaLnBrk="1" fontAlgn="base" hangingPunct="1">
        <a:spcBef>
          <a:spcPct val="0"/>
        </a:spcBef>
        <a:spcAft>
          <a:spcPct val="0"/>
        </a:spcAft>
        <a:defRPr sz="2000">
          <a:solidFill>
            <a:schemeClr val="tx1"/>
          </a:solidFill>
          <a:latin typeface="Arial Black" pitchFamily="34" charset="0"/>
          <a:ea typeface="+mj-ea"/>
          <a:cs typeface="ＭＳ Ｐゴシック" pitchFamily="127" charset="-128"/>
        </a:defRPr>
      </a:lvl1pPr>
      <a:lvl2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2pPr>
      <a:lvl3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3pPr>
      <a:lvl4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4pPr>
      <a:lvl5pPr algn="l" rtl="0" eaLnBrk="1" fontAlgn="base" hangingPunct="1">
        <a:spcBef>
          <a:spcPct val="0"/>
        </a:spcBef>
        <a:spcAft>
          <a:spcPct val="0"/>
        </a:spcAft>
        <a:defRPr sz="2600">
          <a:solidFill>
            <a:schemeClr val="tx2"/>
          </a:solidFill>
          <a:latin typeface="Arial Black" pitchFamily="84" charset="0"/>
          <a:ea typeface="ＭＳ Ｐゴシック" pitchFamily="-48" charset="-128"/>
          <a:cs typeface="ＭＳ Ｐゴシック" pitchFamily="127" charset="-128"/>
        </a:defRPr>
      </a:lvl5pPr>
      <a:lvl6pPr marL="342900" algn="ctr" rtl="0" eaLnBrk="1" fontAlgn="base" hangingPunct="1">
        <a:spcBef>
          <a:spcPct val="0"/>
        </a:spcBef>
        <a:spcAft>
          <a:spcPct val="0"/>
        </a:spcAft>
        <a:defRPr sz="3300">
          <a:solidFill>
            <a:schemeClr val="tx2"/>
          </a:solidFill>
          <a:latin typeface="Arial" charset="0"/>
          <a:ea typeface="ＭＳ Ｐゴシック" pitchFamily="-48" charset="-128"/>
        </a:defRPr>
      </a:lvl6pPr>
      <a:lvl7pPr marL="685800" algn="ctr" rtl="0" eaLnBrk="1" fontAlgn="base" hangingPunct="1">
        <a:spcBef>
          <a:spcPct val="0"/>
        </a:spcBef>
        <a:spcAft>
          <a:spcPct val="0"/>
        </a:spcAft>
        <a:defRPr sz="3300">
          <a:solidFill>
            <a:schemeClr val="tx2"/>
          </a:solidFill>
          <a:latin typeface="Arial" charset="0"/>
          <a:ea typeface="ＭＳ Ｐゴシック" pitchFamily="-48" charset="-128"/>
        </a:defRPr>
      </a:lvl7pPr>
      <a:lvl8pPr marL="1028700" algn="ctr" rtl="0" eaLnBrk="1" fontAlgn="base" hangingPunct="1">
        <a:spcBef>
          <a:spcPct val="0"/>
        </a:spcBef>
        <a:spcAft>
          <a:spcPct val="0"/>
        </a:spcAft>
        <a:defRPr sz="3300">
          <a:solidFill>
            <a:schemeClr val="tx2"/>
          </a:solidFill>
          <a:latin typeface="Arial" charset="0"/>
          <a:ea typeface="ＭＳ Ｐゴシック" pitchFamily="-48" charset="-128"/>
        </a:defRPr>
      </a:lvl8pPr>
      <a:lvl9pPr marL="1371600" algn="ctr" rtl="0" eaLnBrk="1" fontAlgn="base" hangingPunct="1">
        <a:spcBef>
          <a:spcPct val="0"/>
        </a:spcBef>
        <a:spcAft>
          <a:spcPct val="0"/>
        </a:spcAft>
        <a:defRPr sz="3300">
          <a:solidFill>
            <a:schemeClr val="tx2"/>
          </a:solidFill>
          <a:latin typeface="Arial" charset="0"/>
          <a:ea typeface="ＭＳ Ｐゴシック" pitchFamily="-48" charset="-128"/>
        </a:defRPr>
      </a:lvl9pPr>
    </p:titleStyle>
    <p:bodyStyle>
      <a:lvl1pPr marL="185738" indent="-185738" algn="l" rtl="0" eaLnBrk="1" fontAlgn="base" hangingPunct="1">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1" fontAlgn="base" hangingPunct="1">
        <a:spcBef>
          <a:spcPct val="20000"/>
        </a:spcBef>
        <a:spcAft>
          <a:spcPct val="0"/>
        </a:spcAft>
        <a:buChar char="–"/>
        <a:tabLst/>
        <a:defRPr sz="1400">
          <a:solidFill>
            <a:schemeClr val="tx1"/>
          </a:solidFill>
          <a:latin typeface="+mn-lt"/>
          <a:ea typeface="+mn-ea"/>
        </a:defRPr>
      </a:lvl2pPr>
      <a:lvl3pPr marL="541338" indent="-177800" algn="l" rtl="0" eaLnBrk="1" fontAlgn="base" hangingPunct="1">
        <a:spcBef>
          <a:spcPct val="20000"/>
        </a:spcBef>
        <a:spcAft>
          <a:spcPct val="0"/>
        </a:spcAft>
        <a:buChar char="•"/>
        <a:tabLst/>
        <a:defRPr sz="1200">
          <a:solidFill>
            <a:schemeClr val="tx1"/>
          </a:solidFill>
          <a:latin typeface="+mn-lt"/>
          <a:ea typeface="+mn-ea"/>
        </a:defRPr>
      </a:lvl3pPr>
      <a:lvl4pPr marL="719138" indent="-177800" algn="l" rtl="0" eaLnBrk="1" fontAlgn="base" hangingPunct="1">
        <a:spcBef>
          <a:spcPct val="20000"/>
        </a:spcBef>
        <a:spcAft>
          <a:spcPct val="0"/>
        </a:spcAft>
        <a:buChar char="–"/>
        <a:tabLst/>
        <a:defRPr sz="1000">
          <a:solidFill>
            <a:schemeClr val="tx1"/>
          </a:solidFill>
          <a:latin typeface="+mn-lt"/>
          <a:ea typeface="+mn-ea"/>
        </a:defRPr>
      </a:lvl4pPr>
      <a:lvl5pPr marL="896938" indent="-177800" algn="l" rtl="0" eaLnBrk="1" fontAlgn="base" hangingPunct="1">
        <a:spcBef>
          <a:spcPct val="20000"/>
        </a:spcBef>
        <a:spcAft>
          <a:spcPct val="0"/>
        </a:spcAft>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468607"/>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Lst>
  <p:txStyles>
    <p:titleStyle>
      <a:lvl1pPr algn="l" rtl="0" eaLnBrk="0" fontAlgn="base" hangingPunct="0">
        <a:spcBef>
          <a:spcPct val="0"/>
        </a:spcBef>
        <a:spcAft>
          <a:spcPct val="0"/>
        </a:spcAft>
        <a:defRPr sz="2600">
          <a:solidFill>
            <a:schemeClr val="tx1"/>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200025" indent="-200025" algn="l" rtl="0" eaLnBrk="0" fontAlgn="base" hangingPunct="0">
        <a:spcBef>
          <a:spcPct val="20000"/>
        </a:spcBef>
        <a:spcAft>
          <a:spcPct val="0"/>
        </a:spcAft>
        <a:buChar char="•"/>
        <a:defRPr>
          <a:solidFill>
            <a:schemeClr val="tx1"/>
          </a:solidFill>
          <a:latin typeface="+mn-lt"/>
          <a:ea typeface="+mn-ea"/>
          <a:cs typeface="ＭＳ Ｐゴシック" pitchFamily="127" charset="-128"/>
        </a:defRPr>
      </a:lvl1pPr>
      <a:lvl2pPr marL="557213" indent="-214313" algn="l" rtl="0" eaLnBrk="0" fontAlgn="base" hangingPunct="0">
        <a:spcBef>
          <a:spcPct val="20000"/>
        </a:spcBef>
        <a:spcAft>
          <a:spcPct val="0"/>
        </a:spcAft>
        <a:buChar char="–"/>
        <a:defRPr sz="1200">
          <a:solidFill>
            <a:schemeClr val="tx1"/>
          </a:solidFill>
          <a:latin typeface="+mn-lt"/>
          <a:ea typeface="+mn-ea"/>
        </a:defRPr>
      </a:lvl2pPr>
      <a:lvl3pPr marL="857250" indent="-171450" algn="l" rtl="0" eaLnBrk="0" fontAlgn="base" hangingPunct="0">
        <a:spcBef>
          <a:spcPct val="20000"/>
        </a:spcBef>
        <a:spcAft>
          <a:spcPct val="0"/>
        </a:spcAft>
        <a:buChar char="•"/>
        <a:defRPr sz="1100">
          <a:solidFill>
            <a:schemeClr val="tx1"/>
          </a:solidFill>
          <a:latin typeface="+mn-lt"/>
          <a:ea typeface="+mn-ea"/>
        </a:defRPr>
      </a:lvl3pPr>
      <a:lvl4pPr marL="1200150" indent="-171450" algn="l" rtl="0" eaLnBrk="0" fontAlgn="base" hangingPunct="0">
        <a:spcBef>
          <a:spcPct val="20000"/>
        </a:spcBef>
        <a:spcAft>
          <a:spcPct val="0"/>
        </a:spcAft>
        <a:buChar char="–"/>
        <a:defRPr sz="900">
          <a:solidFill>
            <a:schemeClr val="tx1"/>
          </a:solidFill>
          <a:latin typeface="+mn-lt"/>
          <a:ea typeface="+mn-ea"/>
        </a:defRPr>
      </a:lvl4pPr>
      <a:lvl5pPr marL="1543050" indent="-171450" algn="l" rtl="0" eaLnBrk="0" fontAlgn="base" hangingPunct="0">
        <a:spcBef>
          <a:spcPct val="20000"/>
        </a:spcBef>
        <a:spcAft>
          <a:spcPct val="0"/>
        </a:spcAft>
        <a:buChar char="»"/>
        <a:defRPr sz="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93198"/>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Lst>
  <p:txStyles>
    <p:titleStyle>
      <a:lvl1pPr algn="l" rtl="0" eaLnBrk="0" fontAlgn="base" hangingPunct="0">
        <a:spcBef>
          <a:spcPct val="0"/>
        </a:spcBef>
        <a:spcAft>
          <a:spcPct val="0"/>
        </a:spcAft>
        <a:defRPr sz="2600">
          <a:solidFill>
            <a:schemeClr val="tx1"/>
          </a:solidFill>
          <a:latin typeface="Arial Black" pitchFamily="34" charset="0"/>
          <a:ea typeface="+mj-ea"/>
          <a:cs typeface="ＭＳ Ｐゴシック" pitchFamily="127" charset="-128"/>
        </a:defRPr>
      </a:lvl1pPr>
      <a:lvl2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2pPr>
      <a:lvl3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3pPr>
      <a:lvl4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4pPr>
      <a:lvl5pPr algn="l" rtl="0" eaLnBrk="0" fontAlgn="base" hangingPunct="0">
        <a:spcBef>
          <a:spcPct val="0"/>
        </a:spcBef>
        <a:spcAft>
          <a:spcPct val="0"/>
        </a:spcAft>
        <a:defRPr sz="2600">
          <a:solidFill>
            <a:schemeClr val="tx1"/>
          </a:solidFill>
          <a:latin typeface="Arial Black" pitchFamily="84" charset="0"/>
          <a:ea typeface="ＭＳ Ｐゴシック" pitchFamily="-48" charset="-128"/>
          <a:cs typeface="ＭＳ Ｐゴシック" pitchFamily="127" charset="-128"/>
        </a:defRPr>
      </a:lvl5pPr>
      <a:lvl6pPr marL="342900" algn="ctr" rtl="0" fontAlgn="base">
        <a:spcBef>
          <a:spcPct val="0"/>
        </a:spcBef>
        <a:spcAft>
          <a:spcPct val="0"/>
        </a:spcAft>
        <a:defRPr sz="3300">
          <a:solidFill>
            <a:schemeClr val="tx2"/>
          </a:solidFill>
          <a:latin typeface="Arial" charset="0"/>
          <a:ea typeface="ＭＳ Ｐゴシック" pitchFamily="-48" charset="-128"/>
        </a:defRPr>
      </a:lvl6pPr>
      <a:lvl7pPr marL="685800" algn="ctr" rtl="0" fontAlgn="base">
        <a:spcBef>
          <a:spcPct val="0"/>
        </a:spcBef>
        <a:spcAft>
          <a:spcPct val="0"/>
        </a:spcAft>
        <a:defRPr sz="3300">
          <a:solidFill>
            <a:schemeClr val="tx2"/>
          </a:solidFill>
          <a:latin typeface="Arial" charset="0"/>
          <a:ea typeface="ＭＳ Ｐゴシック" pitchFamily="-48" charset="-128"/>
        </a:defRPr>
      </a:lvl7pPr>
      <a:lvl8pPr marL="1028700" algn="ctr" rtl="0" fontAlgn="base">
        <a:spcBef>
          <a:spcPct val="0"/>
        </a:spcBef>
        <a:spcAft>
          <a:spcPct val="0"/>
        </a:spcAft>
        <a:defRPr sz="3300">
          <a:solidFill>
            <a:schemeClr val="tx2"/>
          </a:solidFill>
          <a:latin typeface="Arial" charset="0"/>
          <a:ea typeface="ＭＳ Ｐゴシック" pitchFamily="-48" charset="-128"/>
        </a:defRPr>
      </a:lvl8pPr>
      <a:lvl9pPr marL="1371600" algn="ctr" rtl="0" fontAlgn="base">
        <a:spcBef>
          <a:spcPct val="0"/>
        </a:spcBef>
        <a:spcAft>
          <a:spcPct val="0"/>
        </a:spcAft>
        <a:defRPr sz="3300">
          <a:solidFill>
            <a:schemeClr val="tx2"/>
          </a:solidFill>
          <a:latin typeface="Arial" charset="0"/>
          <a:ea typeface="ＭＳ Ｐゴシック" pitchFamily="-48" charset="-128"/>
        </a:defRPr>
      </a:lvl9pPr>
    </p:titleStyle>
    <p:bodyStyle>
      <a:lvl1pPr marL="200025" indent="-200025" algn="l" rtl="0" eaLnBrk="0" fontAlgn="base" hangingPunct="0">
        <a:spcBef>
          <a:spcPct val="20000"/>
        </a:spcBef>
        <a:spcAft>
          <a:spcPct val="0"/>
        </a:spcAft>
        <a:buChar char="•"/>
        <a:defRPr>
          <a:solidFill>
            <a:schemeClr val="tx1"/>
          </a:solidFill>
          <a:latin typeface="+mn-lt"/>
          <a:ea typeface="+mn-ea"/>
          <a:cs typeface="ＭＳ Ｐゴシック" pitchFamily="127" charset="-128"/>
        </a:defRPr>
      </a:lvl1pPr>
      <a:lvl2pPr marL="557213" indent="-214313" algn="l" rtl="0" eaLnBrk="0" fontAlgn="base" hangingPunct="0">
        <a:spcBef>
          <a:spcPct val="20000"/>
        </a:spcBef>
        <a:spcAft>
          <a:spcPct val="0"/>
        </a:spcAft>
        <a:buChar char="–"/>
        <a:defRPr sz="1200">
          <a:solidFill>
            <a:schemeClr val="tx1"/>
          </a:solidFill>
          <a:latin typeface="+mn-lt"/>
          <a:ea typeface="+mn-ea"/>
        </a:defRPr>
      </a:lvl2pPr>
      <a:lvl3pPr marL="857250" indent="-171450" algn="l" rtl="0" eaLnBrk="0" fontAlgn="base" hangingPunct="0">
        <a:spcBef>
          <a:spcPct val="20000"/>
        </a:spcBef>
        <a:spcAft>
          <a:spcPct val="0"/>
        </a:spcAft>
        <a:buChar char="•"/>
        <a:defRPr sz="1100">
          <a:solidFill>
            <a:schemeClr val="tx1"/>
          </a:solidFill>
          <a:latin typeface="+mn-lt"/>
          <a:ea typeface="+mn-ea"/>
        </a:defRPr>
      </a:lvl3pPr>
      <a:lvl4pPr marL="1200150" indent="-171450" algn="l" rtl="0" eaLnBrk="0" fontAlgn="base" hangingPunct="0">
        <a:spcBef>
          <a:spcPct val="20000"/>
        </a:spcBef>
        <a:spcAft>
          <a:spcPct val="0"/>
        </a:spcAft>
        <a:buChar char="–"/>
        <a:defRPr sz="900">
          <a:solidFill>
            <a:schemeClr val="tx1"/>
          </a:solidFill>
          <a:latin typeface="+mn-lt"/>
          <a:ea typeface="+mn-ea"/>
        </a:defRPr>
      </a:lvl4pPr>
      <a:lvl5pPr marL="1543050" indent="-171450" algn="l" rtl="0" eaLnBrk="0" fontAlgn="base" hangingPunct="0">
        <a:spcBef>
          <a:spcPct val="20000"/>
        </a:spcBef>
        <a:spcAft>
          <a:spcPct val="0"/>
        </a:spcAft>
        <a:buChar char="»"/>
        <a:defRPr sz="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sv-S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hyperlink" Target="https://karlstadskommunonline.sharepoint.com/sites/grupp-wche6d43/PubliceradeDokument/Anvsning%20AI%20i%20skolverksamhe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8" Type="http://schemas.openxmlformats.org/officeDocument/2006/relationships/hyperlink" Target="https://skola.karlstad.se/blog/ai/#Begrepp" TargetMode="External"/><Relationship Id="rId3" Type="http://schemas.openxmlformats.org/officeDocument/2006/relationships/image" Target="../media/image8.png"/><Relationship Id="rId7" Type="http://schemas.openxmlformats.org/officeDocument/2006/relationships/hyperlink" Target="https://skola.karlstad.se/digkompakademien/"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hyperlink" Target="https://skola.karlstad.se/blog/ai/#Copilot" TargetMode="External"/><Relationship Id="rId5" Type="http://schemas.openxmlformats.org/officeDocument/2006/relationships/hyperlink" Target="https://solsidan.omniacloud.net/start/service-och-stod/riktlinjer-rutiner-och-ledningssystem/barn--och-ungdomsforvaltningens-riktlinjer-rutiner-och-blanketter/ai-digitalisering-och-digitala-verktyg-1/ai-pa-barn-och-ungdomsforvaltningen/@anchor/lektionsmaterial" TargetMode="External"/><Relationship Id="rId4" Type="http://schemas.openxmlformats.org/officeDocument/2006/relationships/image" Target="../media/image9.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ihandsfigur: Form 6">
            <a:extLst>
              <a:ext uri="{FF2B5EF4-FFF2-40B4-BE49-F238E27FC236}">
                <a16:creationId xmlns:a16="http://schemas.microsoft.com/office/drawing/2014/main" id="{23C382CA-FAB8-2B75-E327-F0A002EDD0F0}"/>
              </a:ext>
            </a:extLst>
          </p:cNvPr>
          <p:cNvSpPr/>
          <p:nvPr/>
        </p:nvSpPr>
        <p:spPr>
          <a:xfrm>
            <a:off x="2286000" y="1105805"/>
            <a:ext cx="5019040" cy="1571035"/>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846" tIns="191846" rIns="191846" bIns="191846" numCol="1" spcCol="1270" anchor="ctr" anchorCtr="0">
            <a:noAutofit/>
          </a:bodyPr>
          <a:lstStyle/>
          <a:p>
            <a:pPr marL="0" lvl="0" indent="0" algn="ctr" defTabSz="889000">
              <a:lnSpc>
                <a:spcPct val="90000"/>
              </a:lnSpc>
              <a:spcBef>
                <a:spcPct val="0"/>
              </a:spcBef>
              <a:spcAft>
                <a:spcPct val="35000"/>
              </a:spcAft>
              <a:buNone/>
            </a:pPr>
            <a:r>
              <a:rPr lang="sv-SE" sz="2000"/>
              <a:t>AI:s roll i förskolan</a:t>
            </a:r>
          </a:p>
          <a:p>
            <a:pPr marL="0" lvl="0" indent="0" algn="ctr" defTabSz="889000">
              <a:lnSpc>
                <a:spcPct val="90000"/>
              </a:lnSpc>
              <a:spcBef>
                <a:spcPct val="0"/>
              </a:spcBef>
              <a:spcAft>
                <a:spcPct val="35000"/>
              </a:spcAft>
              <a:buNone/>
            </a:pPr>
            <a:r>
              <a:rPr lang="sv-SE" sz="2000"/>
              <a:t>Anvisning AI i skolverksamhet</a:t>
            </a:r>
            <a:endParaRPr lang="sv-SE" sz="2000" kern="1200"/>
          </a:p>
          <a:p>
            <a:pPr marL="0" lvl="0" indent="0" algn="ctr" defTabSz="889000">
              <a:lnSpc>
                <a:spcPct val="90000"/>
              </a:lnSpc>
              <a:spcBef>
                <a:spcPct val="0"/>
              </a:spcBef>
              <a:spcAft>
                <a:spcPct val="35000"/>
              </a:spcAft>
              <a:buNone/>
            </a:pPr>
            <a:r>
              <a:rPr lang="sv-SE" sz="2000"/>
              <a:t>Samtalsunderlag</a:t>
            </a:r>
            <a:endParaRPr lang="sv-SE" sz="2000" kern="1200"/>
          </a:p>
        </p:txBody>
      </p:sp>
      <p:sp>
        <p:nvSpPr>
          <p:cNvPr id="11" name="textruta 10">
            <a:extLst>
              <a:ext uri="{FF2B5EF4-FFF2-40B4-BE49-F238E27FC236}">
                <a16:creationId xmlns:a16="http://schemas.microsoft.com/office/drawing/2014/main" id="{0D1DB6C7-49D4-E892-28A4-1DE7054981F3}"/>
              </a:ext>
            </a:extLst>
          </p:cNvPr>
          <p:cNvSpPr txBox="1"/>
          <p:nvPr/>
        </p:nvSpPr>
        <p:spPr>
          <a:xfrm>
            <a:off x="2286000" y="137310"/>
            <a:ext cx="4572000" cy="867930"/>
          </a:xfrm>
          <a:prstGeom prst="rect">
            <a:avLst/>
          </a:prstGeom>
          <a:noFill/>
        </p:spPr>
        <p:txBody>
          <a:bodyPr wrap="square">
            <a:spAutoFit/>
          </a:bodyPr>
          <a:lstStyle/>
          <a:p>
            <a:pPr marL="0" lvl="0" indent="0" algn="ctr" defTabSz="1778000">
              <a:lnSpc>
                <a:spcPct val="90000"/>
              </a:lnSpc>
              <a:spcBef>
                <a:spcPct val="0"/>
              </a:spcBef>
              <a:spcAft>
                <a:spcPct val="35000"/>
              </a:spcAft>
              <a:buNone/>
            </a:pPr>
            <a:r>
              <a:rPr lang="sv-SE" sz="3600" kern="1200">
                <a:solidFill>
                  <a:schemeClr val="accent3"/>
                </a:solidFill>
                <a:latin typeface="Franklin Gothic Demi Cond" panose="020B0706030402020204" pitchFamily="34" charset="0"/>
              </a:rPr>
              <a:t>ALLA OMBORD</a:t>
            </a:r>
            <a:br>
              <a:rPr lang="sv-SE" sz="3600" kern="1200">
                <a:solidFill>
                  <a:schemeClr val="accent3"/>
                </a:solidFill>
                <a:latin typeface="Franklin Gothic Demi Cond" panose="020B0706030402020204" pitchFamily="34" charset="0"/>
              </a:rPr>
            </a:br>
            <a:r>
              <a:rPr lang="sv-SE" sz="2000">
                <a:solidFill>
                  <a:schemeClr val="accent3"/>
                </a:solidFill>
                <a:latin typeface="Franklin Gothic Demi Cond" panose="020B0706030402020204" pitchFamily="34" charset="0"/>
              </a:rPr>
              <a:t>Kom igång med AI</a:t>
            </a:r>
            <a:endParaRPr lang="sv-SE" sz="2000" kern="1200">
              <a:solidFill>
                <a:schemeClr val="accent3"/>
              </a:solidFill>
              <a:latin typeface="Franklin Gothic Demi Cond" panose="020B0706030402020204" pitchFamily="34" charset="0"/>
            </a:endParaRPr>
          </a:p>
        </p:txBody>
      </p:sp>
      <p:sp>
        <p:nvSpPr>
          <p:cNvPr id="5" name="Frihandsfigur: Form 4">
            <a:extLst>
              <a:ext uri="{FF2B5EF4-FFF2-40B4-BE49-F238E27FC236}">
                <a16:creationId xmlns:a16="http://schemas.microsoft.com/office/drawing/2014/main" id="{710DBC7B-2F41-8016-8F36-3D41EE968316}"/>
              </a:ext>
            </a:extLst>
          </p:cNvPr>
          <p:cNvSpPr/>
          <p:nvPr/>
        </p:nvSpPr>
        <p:spPr>
          <a:xfrm>
            <a:off x="2286000" y="3904745"/>
            <a:ext cx="5019040" cy="10160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846" tIns="191846" rIns="191846" bIns="191846" numCol="1" spcCol="1270" anchor="ctr" anchorCtr="0">
            <a:noAutofit/>
          </a:bodyPr>
          <a:lstStyle/>
          <a:p>
            <a:pPr marL="0" lvl="0" indent="0" algn="ctr" defTabSz="889000">
              <a:lnSpc>
                <a:spcPct val="90000"/>
              </a:lnSpc>
              <a:spcBef>
                <a:spcPct val="0"/>
              </a:spcBef>
              <a:spcAft>
                <a:spcPct val="35000"/>
              </a:spcAft>
              <a:buNone/>
            </a:pPr>
            <a:r>
              <a:rPr lang="sv-SE" sz="2000" kern="1200"/>
              <a:t>AI-verktyg</a:t>
            </a:r>
          </a:p>
          <a:p>
            <a:pPr marL="0" lvl="0" indent="0" algn="ctr" defTabSz="889000">
              <a:lnSpc>
                <a:spcPct val="90000"/>
              </a:lnSpc>
              <a:spcBef>
                <a:spcPct val="0"/>
              </a:spcBef>
              <a:spcAft>
                <a:spcPct val="35000"/>
              </a:spcAft>
              <a:buNone/>
            </a:pPr>
            <a:r>
              <a:rPr lang="sv-SE" sz="2000" kern="1200"/>
              <a:t>Praktiska övningar</a:t>
            </a:r>
          </a:p>
        </p:txBody>
      </p:sp>
      <p:sp>
        <p:nvSpPr>
          <p:cNvPr id="12" name="Ellips 11">
            <a:extLst>
              <a:ext uri="{FF2B5EF4-FFF2-40B4-BE49-F238E27FC236}">
                <a16:creationId xmlns:a16="http://schemas.microsoft.com/office/drawing/2014/main" id="{4190C1DF-243E-470E-1221-BBDB3910DDBE}"/>
              </a:ext>
            </a:extLst>
          </p:cNvPr>
          <p:cNvSpPr/>
          <p:nvPr/>
        </p:nvSpPr>
        <p:spPr bwMode="auto">
          <a:xfrm>
            <a:off x="1333957" y="1549591"/>
            <a:ext cx="708369" cy="683461"/>
          </a:xfrm>
          <a:prstGeom prst="ellipse">
            <a:avLst/>
          </a:prstGeom>
          <a:solidFill>
            <a:schemeClr val="accent2"/>
          </a:solidFill>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a:ln>
                  <a:noFill/>
                </a:ln>
                <a:solidFill>
                  <a:schemeClr val="bg1"/>
                </a:solidFill>
                <a:effectLst/>
                <a:latin typeface="Arial" charset="0"/>
                <a:ea typeface="ＭＳ Ｐゴシック" pitchFamily="-48" charset="-128"/>
              </a:rPr>
              <a:t>1</a:t>
            </a:r>
          </a:p>
        </p:txBody>
      </p:sp>
      <p:sp>
        <p:nvSpPr>
          <p:cNvPr id="13" name="Ellips 12">
            <a:extLst>
              <a:ext uri="{FF2B5EF4-FFF2-40B4-BE49-F238E27FC236}">
                <a16:creationId xmlns:a16="http://schemas.microsoft.com/office/drawing/2014/main" id="{227C1420-2899-9258-555C-624A771EAEF1}"/>
              </a:ext>
            </a:extLst>
          </p:cNvPr>
          <p:cNvSpPr/>
          <p:nvPr/>
        </p:nvSpPr>
        <p:spPr bwMode="auto">
          <a:xfrm>
            <a:off x="1333958" y="2943019"/>
            <a:ext cx="708369" cy="683461"/>
          </a:xfrm>
          <a:prstGeom prst="ellipse">
            <a:avLst/>
          </a:prstGeom>
          <a:solidFill>
            <a:schemeClr val="accent2"/>
          </a:solidFill>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2400">
                <a:solidFill>
                  <a:schemeClr val="bg1"/>
                </a:solidFill>
                <a:latin typeface="Arial" charset="0"/>
                <a:ea typeface="ＭＳ Ｐゴシック" pitchFamily="-48" charset="-128"/>
              </a:rPr>
              <a:t>2</a:t>
            </a:r>
            <a:endParaRPr kumimoji="0" lang="sv-SE" sz="2400" b="0" i="0" u="none" strike="noStrike" cap="none" normalizeH="0" baseline="0">
              <a:ln>
                <a:noFill/>
              </a:ln>
              <a:solidFill>
                <a:schemeClr val="bg1"/>
              </a:solidFill>
              <a:effectLst/>
              <a:latin typeface="Arial" charset="0"/>
              <a:ea typeface="ＭＳ Ｐゴシック" pitchFamily="-48" charset="-128"/>
            </a:endParaRPr>
          </a:p>
        </p:txBody>
      </p:sp>
      <p:sp>
        <p:nvSpPr>
          <p:cNvPr id="2" name="Frihandsfigur: Form 1">
            <a:extLst>
              <a:ext uri="{FF2B5EF4-FFF2-40B4-BE49-F238E27FC236}">
                <a16:creationId xmlns:a16="http://schemas.microsoft.com/office/drawing/2014/main" id="{A7F8E087-B78D-B27B-78B9-3D9651D6EE6F}"/>
              </a:ext>
            </a:extLst>
          </p:cNvPr>
          <p:cNvSpPr/>
          <p:nvPr/>
        </p:nvSpPr>
        <p:spPr>
          <a:xfrm>
            <a:off x="2286000" y="2778659"/>
            <a:ext cx="5019040" cy="10160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846" tIns="191846" rIns="191846" bIns="191846" numCol="1" spcCol="1270" anchor="ctr" anchorCtr="0">
            <a:noAutofit/>
          </a:bodyPr>
          <a:lstStyle/>
          <a:p>
            <a:pPr algn="ctr" defTabSz="889000">
              <a:lnSpc>
                <a:spcPct val="90000"/>
              </a:lnSpc>
              <a:spcAft>
                <a:spcPct val="35000"/>
              </a:spcAft>
            </a:pPr>
            <a:r>
              <a:rPr lang="sv-SE" sz="2000"/>
              <a:t>Begreppslista AI</a:t>
            </a:r>
          </a:p>
          <a:p>
            <a:pPr algn="ctr" defTabSz="889000">
              <a:lnSpc>
                <a:spcPct val="90000"/>
              </a:lnSpc>
              <a:spcAft>
                <a:spcPct val="35000"/>
              </a:spcAft>
            </a:pPr>
            <a:r>
              <a:rPr lang="sv-SE" sz="2000"/>
              <a:t>Hänvisning till material och guider</a:t>
            </a:r>
          </a:p>
        </p:txBody>
      </p:sp>
      <p:sp>
        <p:nvSpPr>
          <p:cNvPr id="3" name="Ellips 2">
            <a:extLst>
              <a:ext uri="{FF2B5EF4-FFF2-40B4-BE49-F238E27FC236}">
                <a16:creationId xmlns:a16="http://schemas.microsoft.com/office/drawing/2014/main" id="{FCD8672E-D410-DFF5-61DC-92D08E390A6B}"/>
              </a:ext>
            </a:extLst>
          </p:cNvPr>
          <p:cNvSpPr/>
          <p:nvPr/>
        </p:nvSpPr>
        <p:spPr bwMode="auto">
          <a:xfrm>
            <a:off x="1333957" y="4071014"/>
            <a:ext cx="708369" cy="683461"/>
          </a:xfrm>
          <a:prstGeom prst="ellipse">
            <a:avLst/>
          </a:prstGeom>
          <a:solidFill>
            <a:schemeClr val="accent2"/>
          </a:solidFill>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2400">
                <a:solidFill>
                  <a:schemeClr val="bg1"/>
                </a:solidFill>
                <a:latin typeface="Arial" charset="0"/>
                <a:ea typeface="ＭＳ Ｐゴシック" pitchFamily="-48" charset="-128"/>
              </a:rPr>
              <a:t>3</a:t>
            </a:r>
            <a:endParaRPr kumimoji="0" lang="sv-SE" sz="2400" b="0" i="0" u="none" strike="noStrike" cap="none" normalizeH="0" baseline="0">
              <a:ln>
                <a:noFill/>
              </a:ln>
              <a:solidFill>
                <a:schemeClr val="bg1"/>
              </a:solidFill>
              <a:effectLst/>
              <a:latin typeface="Arial" charset="0"/>
              <a:ea typeface="ＭＳ Ｐゴシック" pitchFamily="-48" charset="-128"/>
            </a:endParaRPr>
          </a:p>
        </p:txBody>
      </p:sp>
    </p:spTree>
    <p:extLst>
      <p:ext uri="{BB962C8B-B14F-4D97-AF65-F5344CB8AC3E}">
        <p14:creationId xmlns:p14="http://schemas.microsoft.com/office/powerpoint/2010/main" val="267916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2" grpId="0" animBg="1"/>
      <p:bldP spid="13" grpId="0" animBg="1"/>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DC38DBC-87C6-4939-E969-F5D6D866EE55}"/>
              </a:ext>
            </a:extLst>
          </p:cNvPr>
          <p:cNvSpPr>
            <a:spLocks noGrp="1"/>
          </p:cNvSpPr>
          <p:nvPr>
            <p:ph type="ctrTitle"/>
          </p:nvPr>
        </p:nvSpPr>
        <p:spPr/>
        <p:txBody>
          <a:bodyPr/>
          <a:lstStyle/>
          <a:p>
            <a:endParaRPr lang="sv-SE"/>
          </a:p>
        </p:txBody>
      </p:sp>
      <p:pic>
        <p:nvPicPr>
          <p:cNvPr id="6" name="Bildobjekt 5">
            <a:extLst>
              <a:ext uri="{FF2B5EF4-FFF2-40B4-BE49-F238E27FC236}">
                <a16:creationId xmlns:a16="http://schemas.microsoft.com/office/drawing/2014/main" id="{AAD9FABB-766B-0FD7-274A-71B1BF9EEC29}"/>
              </a:ext>
            </a:extLst>
          </p:cNvPr>
          <p:cNvPicPr>
            <a:picLocks noChangeAspect="1"/>
          </p:cNvPicPr>
          <p:nvPr/>
        </p:nvPicPr>
        <p:blipFill>
          <a:blip r:embed="rId3"/>
          <a:stretch>
            <a:fillRect/>
          </a:stretch>
        </p:blipFill>
        <p:spPr>
          <a:xfrm>
            <a:off x="0" y="0"/>
            <a:ext cx="9144000" cy="5104146"/>
          </a:xfrm>
          <a:prstGeom prst="rect">
            <a:avLst/>
          </a:prstGeom>
        </p:spPr>
      </p:pic>
      <p:pic>
        <p:nvPicPr>
          <p:cNvPr id="8" name="Bildobjekt 7">
            <a:extLst>
              <a:ext uri="{FF2B5EF4-FFF2-40B4-BE49-F238E27FC236}">
                <a16:creationId xmlns:a16="http://schemas.microsoft.com/office/drawing/2014/main" id="{930FCAB9-CB5F-D59D-32DC-ECFEB44FD80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608201">
            <a:off x="5349600" y="1946561"/>
            <a:ext cx="3453589" cy="2801636"/>
          </a:xfrm>
          <a:prstGeom prst="rect">
            <a:avLst/>
          </a:prstGeom>
        </p:spPr>
      </p:pic>
      <p:sp>
        <p:nvSpPr>
          <p:cNvPr id="9" name="textruta 8">
            <a:extLst>
              <a:ext uri="{FF2B5EF4-FFF2-40B4-BE49-F238E27FC236}">
                <a16:creationId xmlns:a16="http://schemas.microsoft.com/office/drawing/2014/main" id="{0A1C924B-02DE-5E48-E6B6-03D0F0CC090D}"/>
              </a:ext>
            </a:extLst>
          </p:cNvPr>
          <p:cNvSpPr txBox="1"/>
          <p:nvPr/>
        </p:nvSpPr>
        <p:spPr>
          <a:xfrm>
            <a:off x="6350400" y="0"/>
            <a:ext cx="2160784" cy="369332"/>
          </a:xfrm>
          <a:prstGeom prst="rect">
            <a:avLst/>
          </a:prstGeom>
          <a:noFill/>
        </p:spPr>
        <p:txBody>
          <a:bodyPr wrap="none" rtlCol="0">
            <a:spAutoFit/>
          </a:bodyPr>
          <a:lstStyle/>
          <a:p>
            <a:r>
              <a:rPr lang="sv-SE" b="1">
                <a:solidFill>
                  <a:schemeClr val="bg1"/>
                </a:solidFill>
                <a:latin typeface="Aptos Narrow" panose="020B0004020202020204" pitchFamily="34" charset="0"/>
              </a:rPr>
              <a:t>DigKomp Akademien</a:t>
            </a:r>
          </a:p>
        </p:txBody>
      </p:sp>
    </p:spTree>
    <p:extLst>
      <p:ext uri="{BB962C8B-B14F-4D97-AF65-F5344CB8AC3E}">
        <p14:creationId xmlns:p14="http://schemas.microsoft.com/office/powerpoint/2010/main" val="294112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rundade hörn 25">
            <a:extLst>
              <a:ext uri="{FF2B5EF4-FFF2-40B4-BE49-F238E27FC236}">
                <a16:creationId xmlns:a16="http://schemas.microsoft.com/office/drawing/2014/main" id="{12C468DD-D683-BFC4-6110-612B7FE135A6}"/>
              </a:ext>
            </a:extLst>
          </p:cNvPr>
          <p:cNvSpPr/>
          <p:nvPr/>
        </p:nvSpPr>
        <p:spPr bwMode="auto">
          <a:xfrm>
            <a:off x="5279967" y="669430"/>
            <a:ext cx="1978081"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indent="-171450">
              <a:buFont typeface="Arial" panose="020B0604020202020204" pitchFamily="34" charset="0"/>
              <a:buChar char="•"/>
            </a:pPr>
            <a:r>
              <a:rPr lang="sv-SE" sz="800">
                <a:latin typeface="Arial" charset="0"/>
                <a:ea typeface="ＭＳ Ｐゴシック" pitchFamily="-48" charset="-128"/>
              </a:rPr>
              <a:t>Hur AI fungerar</a:t>
            </a:r>
          </a:p>
          <a:p>
            <a:pPr marL="171450" indent="-171450">
              <a:buFont typeface="Arial" panose="020B0604020202020204" pitchFamily="34" charset="0"/>
              <a:buChar char="•"/>
            </a:pPr>
            <a:r>
              <a:rPr lang="sv-SE" sz="800">
                <a:latin typeface="Arial" charset="0"/>
                <a:ea typeface="ＭＳ Ｐゴシック" pitchFamily="-48" charset="-128"/>
              </a:rPr>
              <a:t>Olika typer av AI</a:t>
            </a:r>
          </a:p>
          <a:p>
            <a:pPr marL="171450" indent="-171450">
              <a:buFont typeface="Arial" panose="020B0604020202020204" pitchFamily="34" charset="0"/>
              <a:buChar char="•"/>
            </a:pPr>
            <a:r>
              <a:rPr lang="sv-SE" sz="800">
                <a:latin typeface="Arial" charset="0"/>
                <a:ea typeface="ＭＳ Ｐゴシック" pitchFamily="-48" charset="-128"/>
              </a:rPr>
              <a:t>Möjligheter och risker</a:t>
            </a:r>
            <a:endParaRPr lang="sv-SE" sz="800"/>
          </a:p>
        </p:txBody>
      </p:sp>
      <p:sp>
        <p:nvSpPr>
          <p:cNvPr id="5" name="Rektangel: rundade hörn 4">
            <a:extLst>
              <a:ext uri="{FF2B5EF4-FFF2-40B4-BE49-F238E27FC236}">
                <a16:creationId xmlns:a16="http://schemas.microsoft.com/office/drawing/2014/main" id="{F720600C-8D88-0ADA-E5D3-783D9AD17947}"/>
              </a:ext>
            </a:extLst>
          </p:cNvPr>
          <p:cNvSpPr/>
          <p:nvPr/>
        </p:nvSpPr>
        <p:spPr bwMode="auto">
          <a:xfrm>
            <a:off x="3691543" y="669431"/>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400" b="1" i="0" u="none" strike="noStrike" cap="none" normalizeH="0" baseline="0">
                <a:ln>
                  <a:noFill/>
                </a:ln>
                <a:solidFill>
                  <a:schemeClr val="bg1"/>
                </a:solidFill>
                <a:effectLst/>
                <a:latin typeface="Aptos" panose="020B0004020202020204" pitchFamily="34" charset="0"/>
                <a:ea typeface="ＭＳ Ｐゴシック" pitchFamily="-48" charset="-128"/>
              </a:rPr>
              <a:t>Introduktion</a:t>
            </a:r>
            <a:r>
              <a:rPr kumimoji="0" lang="sv-SE" sz="1400" b="1" i="0" u="none" strike="noStrike" cap="none" normalizeH="0">
                <a:ln>
                  <a:noFill/>
                </a:ln>
                <a:solidFill>
                  <a:schemeClr val="bg1"/>
                </a:solidFill>
                <a:effectLst/>
                <a:latin typeface="Aptos" panose="020B0004020202020204" pitchFamily="34" charset="0"/>
                <a:ea typeface="ＭＳ Ｐゴシック" pitchFamily="-48" charset="-128"/>
              </a:rPr>
              <a:t> AI</a:t>
            </a:r>
            <a:endParaRPr kumimoji="0" lang="sv-SE" sz="1400" b="0" i="0" u="none" strike="noStrike" cap="none" normalizeH="0" baseline="0">
              <a:ln>
                <a:noFill/>
              </a:ln>
              <a:solidFill>
                <a:schemeClr val="bg1"/>
              </a:solidFill>
              <a:effectLst/>
              <a:latin typeface="Aptos" panose="020B0004020202020204" pitchFamily="34" charset="0"/>
              <a:ea typeface="ＭＳ Ｐゴシック" pitchFamily="-48" charset="-128"/>
            </a:endParaRPr>
          </a:p>
        </p:txBody>
      </p:sp>
      <p:pic>
        <p:nvPicPr>
          <p:cNvPr id="9" name="Bildobjekt 8">
            <a:extLst>
              <a:ext uri="{FF2B5EF4-FFF2-40B4-BE49-F238E27FC236}">
                <a16:creationId xmlns:a16="http://schemas.microsoft.com/office/drawing/2014/main" id="{2159C83C-E6CF-A3FF-45A3-890C4CD8A415}"/>
              </a:ext>
            </a:extLst>
          </p:cNvPr>
          <p:cNvPicPr>
            <a:picLocks noChangeAspect="1"/>
          </p:cNvPicPr>
          <p:nvPr/>
        </p:nvPicPr>
        <p:blipFill>
          <a:blip r:embed="rId3"/>
          <a:stretch>
            <a:fillRect/>
          </a:stretch>
        </p:blipFill>
        <p:spPr>
          <a:xfrm>
            <a:off x="1977" y="0"/>
            <a:ext cx="9144000" cy="365989"/>
          </a:xfrm>
          <a:prstGeom prst="rect">
            <a:avLst/>
          </a:prstGeom>
        </p:spPr>
      </p:pic>
      <p:sp>
        <p:nvSpPr>
          <p:cNvPr id="12" name="Rektangel: rundade hörn 11">
            <a:extLst>
              <a:ext uri="{FF2B5EF4-FFF2-40B4-BE49-F238E27FC236}">
                <a16:creationId xmlns:a16="http://schemas.microsoft.com/office/drawing/2014/main" id="{3D0C6184-BB2D-FEB2-6E44-EE0B0507F6EA}"/>
              </a:ext>
            </a:extLst>
          </p:cNvPr>
          <p:cNvSpPr/>
          <p:nvPr/>
        </p:nvSpPr>
        <p:spPr bwMode="auto">
          <a:xfrm>
            <a:off x="3691543" y="1490486"/>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400" b="1" i="0" u="none" strike="noStrike" cap="none" normalizeH="0" baseline="0">
                <a:ln>
                  <a:noFill/>
                </a:ln>
                <a:solidFill>
                  <a:schemeClr val="bg1"/>
                </a:solidFill>
                <a:effectLst/>
                <a:latin typeface="Aptos" panose="020B0004020202020204" pitchFamily="34" charset="0"/>
                <a:ea typeface="ＭＳ Ｐゴシック" pitchFamily="-48" charset="-128"/>
              </a:rPr>
              <a:t>Kom igång med Generativ AI</a:t>
            </a:r>
            <a:endParaRPr kumimoji="0" lang="sv-SE" sz="1400" b="0" i="0" u="none" strike="noStrike" cap="none" normalizeH="0" baseline="0">
              <a:ln>
                <a:noFill/>
              </a:ln>
              <a:solidFill>
                <a:schemeClr val="bg1"/>
              </a:solidFill>
              <a:effectLst/>
              <a:latin typeface="Aptos" panose="020B0004020202020204" pitchFamily="34" charset="0"/>
              <a:ea typeface="ＭＳ Ｐゴシック" pitchFamily="-48" charset="-128"/>
            </a:endParaRPr>
          </a:p>
        </p:txBody>
      </p:sp>
      <p:sp>
        <p:nvSpPr>
          <p:cNvPr id="14" name="Rektangel: rundade hörn 13">
            <a:extLst>
              <a:ext uri="{FF2B5EF4-FFF2-40B4-BE49-F238E27FC236}">
                <a16:creationId xmlns:a16="http://schemas.microsoft.com/office/drawing/2014/main" id="{0A3C0087-9F58-B508-39FD-9A6CBE4BEE19}"/>
              </a:ext>
            </a:extLst>
          </p:cNvPr>
          <p:cNvSpPr/>
          <p:nvPr/>
        </p:nvSpPr>
        <p:spPr bwMode="auto">
          <a:xfrm>
            <a:off x="523528" y="2625866"/>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sv-SE" sz="1400" b="1">
                <a:solidFill>
                  <a:schemeClr val="bg1"/>
                </a:solidFill>
                <a:latin typeface="Aptos" panose="020B0004020202020204" pitchFamily="34" charset="0"/>
                <a:ea typeface="ＭＳ Ｐゴシック" pitchFamily="-48" charset="-128"/>
              </a:rPr>
              <a:t>AI i pedagogens uppdrag</a:t>
            </a:r>
            <a:endParaRPr lang="sv-SE" sz="1400">
              <a:solidFill>
                <a:schemeClr val="bg1"/>
              </a:solidFill>
              <a:latin typeface="Aptos" panose="020B0004020202020204" pitchFamily="34" charset="0"/>
              <a:ea typeface="ＭＳ Ｐゴシック" pitchFamily="-48" charset="-128"/>
            </a:endParaRPr>
          </a:p>
        </p:txBody>
      </p:sp>
      <p:sp>
        <p:nvSpPr>
          <p:cNvPr id="15" name="Rektangel: rundade hörn 14">
            <a:extLst>
              <a:ext uri="{FF2B5EF4-FFF2-40B4-BE49-F238E27FC236}">
                <a16:creationId xmlns:a16="http://schemas.microsoft.com/office/drawing/2014/main" id="{1AD9844C-FA07-7BB7-B06D-CA52178470E4}"/>
              </a:ext>
            </a:extLst>
          </p:cNvPr>
          <p:cNvSpPr/>
          <p:nvPr/>
        </p:nvSpPr>
        <p:spPr bwMode="auto">
          <a:xfrm>
            <a:off x="3691542" y="2625866"/>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sv-SE" sz="1400" b="1">
                <a:solidFill>
                  <a:schemeClr val="bg1"/>
                </a:solidFill>
                <a:latin typeface="Aptos" panose="020B0004020202020204" pitchFamily="34" charset="0"/>
                <a:ea typeface="ＭＳ Ｐゴシック" pitchFamily="-48" charset="-128"/>
              </a:rPr>
              <a:t>Prompta för kvalité</a:t>
            </a:r>
            <a:endParaRPr lang="sv-SE" sz="1400">
              <a:solidFill>
                <a:schemeClr val="bg1"/>
              </a:solidFill>
              <a:latin typeface="Aptos" panose="020B0004020202020204" pitchFamily="34" charset="0"/>
              <a:ea typeface="ＭＳ Ｐゴシック" pitchFamily="-48" charset="-128"/>
            </a:endParaRPr>
          </a:p>
        </p:txBody>
      </p:sp>
      <p:sp>
        <p:nvSpPr>
          <p:cNvPr id="16" name="Rektangel: rundade hörn 15">
            <a:extLst>
              <a:ext uri="{FF2B5EF4-FFF2-40B4-BE49-F238E27FC236}">
                <a16:creationId xmlns:a16="http://schemas.microsoft.com/office/drawing/2014/main" id="{380F078C-2B7F-0BC5-0CA8-3D821CCB72BD}"/>
              </a:ext>
            </a:extLst>
          </p:cNvPr>
          <p:cNvSpPr/>
          <p:nvPr/>
        </p:nvSpPr>
        <p:spPr bwMode="auto">
          <a:xfrm>
            <a:off x="6730018" y="2625866"/>
            <a:ext cx="1760913" cy="622145"/>
          </a:xfrm>
          <a:prstGeom prst="roundRect">
            <a:avLst/>
          </a:prstGeom>
          <a:solidFill>
            <a:srgbClr val="00817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400" b="1" i="1" u="none" strike="noStrike" cap="none" normalizeH="0" baseline="0">
                <a:ln>
                  <a:noFill/>
                </a:ln>
                <a:solidFill>
                  <a:schemeClr val="bg1"/>
                </a:solidFill>
                <a:effectLst/>
                <a:latin typeface="Aptos" panose="020B0004020202020204" pitchFamily="34" charset="0"/>
                <a:ea typeface="ＭＳ Ｐゴシック" pitchFamily="-48" charset="-128"/>
              </a:rPr>
              <a:t>AI i undervisningen</a:t>
            </a:r>
            <a:endParaRPr kumimoji="0" lang="sv-SE" sz="1400" b="0" i="1" u="none" strike="noStrike" cap="none" normalizeH="0" baseline="0">
              <a:ln>
                <a:noFill/>
              </a:ln>
              <a:solidFill>
                <a:schemeClr val="bg1"/>
              </a:solidFill>
              <a:effectLst/>
              <a:latin typeface="Aptos" panose="020B0004020202020204" pitchFamily="34" charset="0"/>
              <a:ea typeface="ＭＳ Ｐゴシック" pitchFamily="-48" charset="-128"/>
            </a:endParaRPr>
          </a:p>
        </p:txBody>
      </p:sp>
      <p:cxnSp>
        <p:nvCxnSpPr>
          <p:cNvPr id="19" name="Rak pilkoppling 18">
            <a:extLst>
              <a:ext uri="{FF2B5EF4-FFF2-40B4-BE49-F238E27FC236}">
                <a16:creationId xmlns:a16="http://schemas.microsoft.com/office/drawing/2014/main" id="{950E8F33-BEB8-AE11-FD10-E034F780355C}"/>
              </a:ext>
            </a:extLst>
          </p:cNvPr>
          <p:cNvCxnSpPr>
            <a:stCxn id="5" idx="2"/>
            <a:endCxn id="12" idx="0"/>
          </p:cNvCxnSpPr>
          <p:nvPr/>
        </p:nvCxnSpPr>
        <p:spPr bwMode="auto">
          <a:xfrm>
            <a:off x="4572000" y="1291576"/>
            <a:ext cx="0" cy="19891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Koppling: vinklad 20">
            <a:extLst>
              <a:ext uri="{FF2B5EF4-FFF2-40B4-BE49-F238E27FC236}">
                <a16:creationId xmlns:a16="http://schemas.microsoft.com/office/drawing/2014/main" id="{A75056C5-61C8-95AF-505D-17678FAA7C74}"/>
              </a:ext>
            </a:extLst>
          </p:cNvPr>
          <p:cNvCxnSpPr>
            <a:stCxn id="12" idx="2"/>
            <a:endCxn id="14" idx="0"/>
          </p:cNvCxnSpPr>
          <p:nvPr/>
        </p:nvCxnSpPr>
        <p:spPr bwMode="auto">
          <a:xfrm rot="5400000">
            <a:off x="2731376" y="785241"/>
            <a:ext cx="513235" cy="3168015"/>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Koppling: vinklad 22">
            <a:extLst>
              <a:ext uri="{FF2B5EF4-FFF2-40B4-BE49-F238E27FC236}">
                <a16:creationId xmlns:a16="http://schemas.microsoft.com/office/drawing/2014/main" id="{0EF8607C-6D81-D3F5-FC7C-EEC8972EEA6F}"/>
              </a:ext>
            </a:extLst>
          </p:cNvPr>
          <p:cNvCxnSpPr>
            <a:stCxn id="12" idx="2"/>
            <a:endCxn id="15" idx="0"/>
          </p:cNvCxnSpPr>
          <p:nvPr/>
        </p:nvCxnSpPr>
        <p:spPr bwMode="auto">
          <a:xfrm rot="5400000">
            <a:off x="4315383" y="2369248"/>
            <a:ext cx="513235" cy="1"/>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Koppling: vinklad 24">
            <a:extLst>
              <a:ext uri="{FF2B5EF4-FFF2-40B4-BE49-F238E27FC236}">
                <a16:creationId xmlns:a16="http://schemas.microsoft.com/office/drawing/2014/main" id="{C730223B-46EB-FC8A-5438-923A87EFACDE}"/>
              </a:ext>
            </a:extLst>
          </p:cNvPr>
          <p:cNvCxnSpPr>
            <a:stCxn id="12" idx="2"/>
            <a:endCxn id="16" idx="0"/>
          </p:cNvCxnSpPr>
          <p:nvPr/>
        </p:nvCxnSpPr>
        <p:spPr bwMode="auto">
          <a:xfrm rot="16200000" flipH="1">
            <a:off x="5834620" y="850010"/>
            <a:ext cx="513235" cy="3038475"/>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 name="Rektangel: rundade hörn 26">
            <a:extLst>
              <a:ext uri="{FF2B5EF4-FFF2-40B4-BE49-F238E27FC236}">
                <a16:creationId xmlns:a16="http://schemas.microsoft.com/office/drawing/2014/main" id="{854E7F39-D90F-1590-545E-FBE4F1BAFF83}"/>
              </a:ext>
            </a:extLst>
          </p:cNvPr>
          <p:cNvSpPr/>
          <p:nvPr/>
        </p:nvSpPr>
        <p:spPr bwMode="auto">
          <a:xfrm>
            <a:off x="5279966" y="1490483"/>
            <a:ext cx="1978083" cy="622145"/>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indent="-171450">
              <a:buFont typeface="Arial" panose="020B0604020202020204" pitchFamily="34" charset="0"/>
              <a:buChar char="•"/>
            </a:pPr>
            <a:r>
              <a:rPr lang="sv-SE" sz="800" dirty="0">
                <a:latin typeface="Arial" charset="0"/>
                <a:ea typeface="ＭＳ Ｐゴシック" pitchFamily="-48" charset="-128"/>
              </a:rPr>
              <a:t>Anvisning – AI i skolverksamhet</a:t>
            </a:r>
          </a:p>
          <a:p>
            <a:pPr marL="171450" indent="-171450">
              <a:buFont typeface="Arial" panose="020B0604020202020204" pitchFamily="34" charset="0"/>
              <a:buChar char="•"/>
            </a:pPr>
            <a:r>
              <a:rPr lang="sv-SE" sz="800" dirty="0">
                <a:latin typeface="Arial" charset="0"/>
                <a:ea typeface="ＭＳ Ｐゴシック" pitchFamily="-48" charset="-128"/>
              </a:rPr>
              <a:t>Praktisk uppgift</a:t>
            </a:r>
          </a:p>
          <a:p>
            <a:pPr marL="171450" indent="-171450">
              <a:buFont typeface="Arial" panose="020B0604020202020204" pitchFamily="34" charset="0"/>
              <a:buChar char="•"/>
            </a:pPr>
            <a:r>
              <a:rPr lang="sv-SE" sz="800" dirty="0">
                <a:latin typeface="Arial" charset="0"/>
                <a:ea typeface="ＭＳ Ｐゴシック" pitchFamily="-48" charset="-128"/>
              </a:rPr>
              <a:t>Copilot</a:t>
            </a:r>
            <a:endParaRPr lang="sv-SE" sz="800" dirty="0"/>
          </a:p>
        </p:txBody>
      </p:sp>
      <p:sp>
        <p:nvSpPr>
          <p:cNvPr id="28" name="Rektangel: rundade hörn 27">
            <a:extLst>
              <a:ext uri="{FF2B5EF4-FFF2-40B4-BE49-F238E27FC236}">
                <a16:creationId xmlns:a16="http://schemas.microsoft.com/office/drawing/2014/main" id="{0BA68F92-2CED-C63A-B530-AD0C0009BA8A}"/>
              </a:ext>
            </a:extLst>
          </p:cNvPr>
          <p:cNvSpPr/>
          <p:nvPr/>
        </p:nvSpPr>
        <p:spPr bwMode="auto">
          <a:xfrm>
            <a:off x="523528" y="3086651"/>
            <a:ext cx="1760913" cy="928073"/>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indent="-171450">
              <a:buFont typeface="Arial" panose="020B0604020202020204" pitchFamily="34" charset="0"/>
              <a:buChar char="•"/>
            </a:pPr>
            <a:r>
              <a:rPr lang="sv-SE" sz="800"/>
              <a:t>AI som digital assistent</a:t>
            </a:r>
          </a:p>
          <a:p>
            <a:pPr marL="171450" indent="-171450">
              <a:buFont typeface="Arial" panose="020B0604020202020204" pitchFamily="34" charset="0"/>
              <a:buChar char="•"/>
            </a:pPr>
            <a:r>
              <a:rPr lang="sv-SE" sz="800">
                <a:latin typeface="Arial" charset="0"/>
                <a:ea typeface="ＭＳ Ｐゴシック" pitchFamily="-48" charset="-128"/>
              </a:rPr>
              <a:t>Praktiska uppgifter</a:t>
            </a:r>
            <a:endParaRPr lang="sv-SE" sz="800"/>
          </a:p>
        </p:txBody>
      </p:sp>
      <p:sp>
        <p:nvSpPr>
          <p:cNvPr id="29" name="Rektangel: rundade hörn 28">
            <a:extLst>
              <a:ext uri="{FF2B5EF4-FFF2-40B4-BE49-F238E27FC236}">
                <a16:creationId xmlns:a16="http://schemas.microsoft.com/office/drawing/2014/main" id="{E8CB5980-C06C-810C-BF02-34DCE0FD0143}"/>
              </a:ext>
            </a:extLst>
          </p:cNvPr>
          <p:cNvSpPr/>
          <p:nvPr/>
        </p:nvSpPr>
        <p:spPr bwMode="auto">
          <a:xfrm>
            <a:off x="3691541" y="3109074"/>
            <a:ext cx="1760913" cy="905650"/>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0000" tIns="45720" rIns="91440" bIns="45720" numCol="1" rtlCol="0" anchor="ctr" anchorCtr="0" compatLnSpc="1">
            <a:prstTxWarp prst="textNoShape">
              <a:avLst/>
            </a:prstTxWarp>
          </a:bodyPr>
          <a:lstStyle/>
          <a:p>
            <a:pPr marL="171450" indent="-171450">
              <a:buFont typeface="Arial" panose="020B0604020202020204" pitchFamily="34" charset="0"/>
              <a:buChar char="•"/>
            </a:pPr>
            <a:r>
              <a:rPr lang="sv-SE" sz="800">
                <a:latin typeface="Arial" charset="0"/>
                <a:ea typeface="ＭＳ Ｐゴシック" pitchFamily="-48" charset="-128"/>
              </a:rPr>
              <a:t>Praktiska uppgifter för att utveckla instruktioner </a:t>
            </a:r>
            <a:endParaRPr lang="sv-SE" sz="800"/>
          </a:p>
        </p:txBody>
      </p:sp>
      <p:sp>
        <p:nvSpPr>
          <p:cNvPr id="30" name="Rektangel: rundade hörn 29">
            <a:extLst>
              <a:ext uri="{FF2B5EF4-FFF2-40B4-BE49-F238E27FC236}">
                <a16:creationId xmlns:a16="http://schemas.microsoft.com/office/drawing/2014/main" id="{BE4CE362-53BD-5407-CFB6-B1F9A7E5570A}"/>
              </a:ext>
            </a:extLst>
          </p:cNvPr>
          <p:cNvSpPr/>
          <p:nvPr/>
        </p:nvSpPr>
        <p:spPr bwMode="auto">
          <a:xfrm>
            <a:off x="6730017" y="3109075"/>
            <a:ext cx="1760913" cy="905650"/>
          </a:xfrm>
          <a:prstGeom prst="roundRect">
            <a:avLst/>
          </a:prstGeom>
          <a:solidFill>
            <a:srgbClr val="008171">
              <a:alpha val="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0000" tIns="144000" rIns="91440" bIns="45720" numCol="1" rtlCol="0" anchor="ctr" anchorCtr="0" compatLnSpc="1">
            <a:prstTxWarp prst="textNoShape">
              <a:avLst/>
            </a:prstTxWarp>
          </a:bodyPr>
          <a:lstStyle/>
          <a:p>
            <a:pPr marL="171450" indent="-171450">
              <a:buFont typeface="Arial" panose="020B0604020202020204" pitchFamily="34" charset="0"/>
              <a:buChar char="•"/>
            </a:pPr>
            <a:r>
              <a:rPr lang="sv-SE" sz="800">
                <a:latin typeface="Arial" charset="0"/>
                <a:ea typeface="ＭＳ Ｐゴシック" pitchFamily="-48" charset="-128"/>
              </a:rPr>
              <a:t>Anvisning – AI i skolverksamhet</a:t>
            </a:r>
          </a:p>
          <a:p>
            <a:pPr marL="171450" indent="-171450">
              <a:buFont typeface="Arial" panose="020B0604020202020204" pitchFamily="34" charset="0"/>
              <a:buChar char="•"/>
            </a:pPr>
            <a:r>
              <a:rPr lang="sv-SE" sz="800">
                <a:latin typeface="Arial" charset="0"/>
                <a:ea typeface="ＭＳ Ｐゴシック" pitchFamily="-48" charset="-128"/>
              </a:rPr>
              <a:t>Praktiska uppgifter</a:t>
            </a:r>
            <a:endParaRPr lang="sv-SE" sz="800"/>
          </a:p>
          <a:p>
            <a:pPr marL="171450" indent="-171450">
              <a:buFont typeface="Arial" panose="020B0604020202020204" pitchFamily="34" charset="0"/>
              <a:buChar char="•"/>
            </a:pPr>
            <a:r>
              <a:rPr lang="sv-SE" sz="800" err="1"/>
              <a:t>Lärpaket</a:t>
            </a:r>
            <a:r>
              <a:rPr lang="sv-SE" sz="800"/>
              <a:t> F-3, 4-6, 7-9</a:t>
            </a:r>
          </a:p>
          <a:p>
            <a:pPr marL="171450" indent="-171450">
              <a:buFont typeface="Arial" panose="020B0604020202020204" pitchFamily="34" charset="0"/>
              <a:buChar char="•"/>
            </a:pPr>
            <a:r>
              <a:rPr lang="sv-SE" sz="800"/>
              <a:t>AI som </a:t>
            </a:r>
            <a:r>
              <a:rPr lang="sv-SE" sz="800" err="1"/>
              <a:t>study</a:t>
            </a:r>
            <a:r>
              <a:rPr lang="sv-SE" sz="800"/>
              <a:t> </a:t>
            </a:r>
            <a:r>
              <a:rPr lang="sv-SE" sz="800" err="1"/>
              <a:t>buddy</a:t>
            </a:r>
            <a:endParaRPr lang="sv-SE" sz="800"/>
          </a:p>
        </p:txBody>
      </p:sp>
      <p:pic>
        <p:nvPicPr>
          <p:cNvPr id="32" name="Bildobjekt 31" descr="En bild som visar Grafik, symbol, Teckensnitt, clipart&#10;&#10;AI-genererat innehåll kan vara felaktigt.">
            <a:extLst>
              <a:ext uri="{FF2B5EF4-FFF2-40B4-BE49-F238E27FC236}">
                <a16:creationId xmlns:a16="http://schemas.microsoft.com/office/drawing/2014/main" id="{50F9E6F6-7D9A-8EB6-25B9-64DB99F8A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815" y="821419"/>
            <a:ext cx="804118" cy="808003"/>
          </a:xfrm>
          <a:prstGeom prst="rect">
            <a:avLst/>
          </a:prstGeom>
        </p:spPr>
      </p:pic>
    </p:spTree>
    <p:extLst>
      <p:ext uri="{BB962C8B-B14F-4D97-AF65-F5344CB8AC3E}">
        <p14:creationId xmlns:p14="http://schemas.microsoft.com/office/powerpoint/2010/main" val="3777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12" grpId="0" animBg="1"/>
      <p:bldP spid="14" grpId="0" animBg="1"/>
      <p:bldP spid="15" grpId="0" animBg="1"/>
      <p:bldP spid="16"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9A9B-C174-5AD6-71B6-FFB7F360AD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AA51A3B-2702-70B7-B23A-830D9E0078CB}"/>
              </a:ext>
            </a:extLst>
          </p:cNvPr>
          <p:cNvSpPr>
            <a:spLocks noGrp="1"/>
          </p:cNvSpPr>
          <p:nvPr>
            <p:ph type="ctrTitle"/>
          </p:nvPr>
        </p:nvSpPr>
        <p:spPr/>
        <p:txBody>
          <a:bodyPr/>
          <a:lstStyle/>
          <a:p>
            <a:r>
              <a:rPr lang="sv-SE" dirty="0"/>
              <a:t>DEL 3</a:t>
            </a:r>
          </a:p>
        </p:txBody>
      </p:sp>
    </p:spTree>
    <p:extLst>
      <p:ext uri="{BB962C8B-B14F-4D97-AF65-F5344CB8AC3E}">
        <p14:creationId xmlns:p14="http://schemas.microsoft.com/office/powerpoint/2010/main" val="6207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36C73A9-BF5E-9083-F84B-4F92969CE4EB}"/>
              </a:ext>
            </a:extLst>
          </p:cNvPr>
          <p:cNvSpPr>
            <a:spLocks noGrp="1"/>
          </p:cNvSpPr>
          <p:nvPr>
            <p:ph sz="quarter" idx="13"/>
          </p:nvPr>
        </p:nvSpPr>
        <p:spPr>
          <a:xfrm>
            <a:off x="5658416" y="1456546"/>
            <a:ext cx="2947939" cy="3169774"/>
          </a:xfrm>
        </p:spPr>
        <p:txBody>
          <a:bodyPr/>
          <a:lstStyle/>
          <a:p>
            <a:pPr marL="0" indent="0">
              <a:buNone/>
            </a:pPr>
            <a:r>
              <a:rPr lang="sv-SE" dirty="0">
                <a:latin typeface="Arial" panose="020B0604020202020204" pitchFamily="34" charset="0"/>
                <a:cs typeface="Arial" panose="020B0604020202020204" pitchFamily="34" charset="0"/>
              </a:rPr>
              <a:t>Exempel att testa: </a:t>
            </a:r>
          </a:p>
          <a:p>
            <a:pPr marL="0" indent="0">
              <a:buNone/>
            </a:pPr>
            <a:endParaRPr lang="sv-SE" sz="1200" dirty="0"/>
          </a:p>
          <a:p>
            <a:pPr marL="0" indent="0">
              <a:buNone/>
            </a:pPr>
            <a:r>
              <a:rPr lang="sv-SE" sz="1200" dirty="0"/>
              <a:t>”Hur kan du hjälpa mig som arbetar i förskolan?”</a:t>
            </a:r>
          </a:p>
          <a:p>
            <a:pPr marL="0" indent="0">
              <a:buNone/>
            </a:pPr>
            <a:endParaRPr lang="sv-SE" sz="1200" dirty="0"/>
          </a:p>
          <a:p>
            <a:pPr marL="0" indent="0">
              <a:buNone/>
            </a:pPr>
            <a:r>
              <a:rPr lang="sv-SE" sz="1200" dirty="0"/>
              <a:t>”Kan du ge mig förslag på rörelseaktiviteter i förskolan?”</a:t>
            </a:r>
          </a:p>
          <a:p>
            <a:pPr marL="0" indent="0">
              <a:buNone/>
            </a:pPr>
            <a:endParaRPr lang="sv-SE" sz="1200" dirty="0"/>
          </a:p>
          <a:p>
            <a:pPr marL="0" indent="0">
              <a:buNone/>
            </a:pPr>
            <a:r>
              <a:rPr lang="sv-SE" sz="1200" dirty="0"/>
              <a:t>”Sammanfatta forskning om språkfrämjande arbete i förskolan.”</a:t>
            </a:r>
          </a:p>
        </p:txBody>
      </p:sp>
      <p:pic>
        <p:nvPicPr>
          <p:cNvPr id="5" name="Bildobjekt 4">
            <a:extLst>
              <a:ext uri="{FF2B5EF4-FFF2-40B4-BE49-F238E27FC236}">
                <a16:creationId xmlns:a16="http://schemas.microsoft.com/office/drawing/2014/main" id="{86B607C3-801C-49D0-8A11-D0951B6244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0848" y="281576"/>
            <a:ext cx="2502304" cy="572335"/>
          </a:xfrm>
          <a:prstGeom prst="rect">
            <a:avLst/>
          </a:prstGeom>
          <a:ln>
            <a:noFill/>
          </a:ln>
          <a:effectLst>
            <a:outerShdw blurRad="292100" dist="139700" dir="2700000" algn="tl" rotWithShape="0">
              <a:srgbClr val="333333">
                <a:alpha val="65000"/>
              </a:srgbClr>
            </a:outerShdw>
          </a:effectLst>
        </p:spPr>
      </p:pic>
      <p:sp>
        <p:nvSpPr>
          <p:cNvPr id="10" name="Platshållare för innehåll 3">
            <a:extLst>
              <a:ext uri="{FF2B5EF4-FFF2-40B4-BE49-F238E27FC236}">
                <a16:creationId xmlns:a16="http://schemas.microsoft.com/office/drawing/2014/main" id="{24BD6BAE-19EF-1DAF-361C-176C45BFAAFE}"/>
              </a:ext>
            </a:extLst>
          </p:cNvPr>
          <p:cNvSpPr txBox="1">
            <a:spLocks/>
          </p:cNvSpPr>
          <p:nvPr/>
        </p:nvSpPr>
        <p:spPr bwMode="auto">
          <a:xfrm>
            <a:off x="1901228" y="1456546"/>
            <a:ext cx="3261412" cy="2735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5738" indent="-185738" algn="l" rtl="0" eaLnBrk="1" fontAlgn="base" hangingPunct="1">
              <a:spcBef>
                <a:spcPct val="20000"/>
              </a:spcBef>
              <a:spcAft>
                <a:spcPct val="0"/>
              </a:spcAft>
              <a:buChar char="•"/>
              <a:tabLst/>
              <a:defRPr sz="1600">
                <a:solidFill>
                  <a:schemeClr val="tx1"/>
                </a:solidFill>
                <a:latin typeface="+mn-lt"/>
                <a:ea typeface="+mn-ea"/>
                <a:cs typeface="ＭＳ Ｐゴシック" pitchFamily="127" charset="-128"/>
              </a:defRPr>
            </a:lvl1pPr>
            <a:lvl2pPr marL="363538" indent="-177800" algn="l" rtl="0" eaLnBrk="1" fontAlgn="base" hangingPunct="1">
              <a:spcBef>
                <a:spcPct val="20000"/>
              </a:spcBef>
              <a:spcAft>
                <a:spcPct val="0"/>
              </a:spcAft>
              <a:buChar char="–"/>
              <a:tabLst/>
              <a:defRPr sz="1400">
                <a:solidFill>
                  <a:schemeClr val="tx1"/>
                </a:solidFill>
                <a:latin typeface="+mn-lt"/>
                <a:ea typeface="+mn-ea"/>
              </a:defRPr>
            </a:lvl2pPr>
            <a:lvl3pPr marL="541338" indent="-177800" algn="l" rtl="0" eaLnBrk="1" fontAlgn="base" hangingPunct="1">
              <a:spcBef>
                <a:spcPct val="20000"/>
              </a:spcBef>
              <a:spcAft>
                <a:spcPct val="0"/>
              </a:spcAft>
              <a:buChar char="•"/>
              <a:tabLst/>
              <a:defRPr sz="1200">
                <a:solidFill>
                  <a:schemeClr val="tx1"/>
                </a:solidFill>
                <a:latin typeface="+mn-lt"/>
                <a:ea typeface="+mn-ea"/>
              </a:defRPr>
            </a:lvl3pPr>
            <a:lvl4pPr marL="719138" indent="-177800" algn="l" rtl="0" eaLnBrk="1" fontAlgn="base" hangingPunct="1">
              <a:spcBef>
                <a:spcPct val="20000"/>
              </a:spcBef>
              <a:spcAft>
                <a:spcPct val="0"/>
              </a:spcAft>
              <a:buChar char="–"/>
              <a:tabLst/>
              <a:defRPr sz="1000">
                <a:solidFill>
                  <a:schemeClr val="tx1"/>
                </a:solidFill>
                <a:latin typeface="+mn-lt"/>
                <a:ea typeface="+mn-ea"/>
              </a:defRPr>
            </a:lvl4pPr>
            <a:lvl5pPr marL="896938" indent="-177800" algn="l" rtl="0" eaLnBrk="1" fontAlgn="base" hangingPunct="1">
              <a:spcBef>
                <a:spcPct val="20000"/>
              </a:spcBef>
              <a:spcAft>
                <a:spcPct val="0"/>
              </a:spcAft>
              <a:buChar char="»"/>
              <a:tabLst/>
              <a:defRPr sz="8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a:lstStyle>
          <a:p>
            <a:pPr marL="185738" marR="0" lvl="0" indent="-185738" algn="l" defTabSz="914400" rtl="0" eaLnBrk="1" fontAlgn="base" latinLnBrk="0" hangingPunct="1">
              <a:lnSpc>
                <a:spcPct val="150000"/>
              </a:lnSpc>
              <a:spcBef>
                <a:spcPct val="20000"/>
              </a:spcBef>
              <a:spcAft>
                <a:spcPct val="0"/>
              </a:spcAft>
              <a:buClrTx/>
              <a:buSzTx/>
              <a:buFontTx/>
              <a:buChar char="•"/>
              <a:tabLst/>
              <a:defRPr/>
            </a:pPr>
            <a:r>
              <a:rPr kumimoji="0" lang="sv-SE" sz="1600" b="0" i="0" u="none" strike="noStrike" kern="1200" cap="none" spc="0" normalizeH="0" baseline="0" noProof="0">
                <a:ln>
                  <a:noFill/>
                </a:ln>
                <a:solidFill>
                  <a:srgbClr val="000000"/>
                </a:solidFill>
                <a:effectLst/>
                <a:uLnTx/>
                <a:uFillTx/>
                <a:latin typeface="Arial"/>
                <a:ea typeface="ＭＳ Ｐゴシック"/>
              </a:rPr>
              <a:t>Startsidan för Microsoft online</a:t>
            </a:r>
          </a:p>
          <a:p>
            <a:pPr marL="185738" marR="0" lvl="0" indent="-185738" algn="l" defTabSz="914400" rtl="0" eaLnBrk="1" fontAlgn="base" latinLnBrk="0" hangingPunct="1">
              <a:lnSpc>
                <a:spcPct val="150000"/>
              </a:lnSpc>
              <a:spcBef>
                <a:spcPct val="20000"/>
              </a:spcBef>
              <a:spcAft>
                <a:spcPct val="0"/>
              </a:spcAft>
              <a:buClrTx/>
              <a:buSzTx/>
              <a:buFontTx/>
              <a:buChar char="•"/>
              <a:tabLst/>
              <a:defRPr/>
            </a:pPr>
            <a:r>
              <a:rPr kumimoji="0" lang="sv-SE" sz="1600" b="0" i="0" u="none" strike="noStrike" kern="1200" cap="none" spc="0" normalizeH="0" baseline="0" noProof="0">
                <a:ln>
                  <a:noFill/>
                </a:ln>
                <a:solidFill>
                  <a:srgbClr val="000000"/>
                </a:solidFill>
                <a:effectLst/>
                <a:uLnTx/>
                <a:uFillTx/>
                <a:latin typeface="Arial"/>
                <a:ea typeface="ＭＳ Ｐゴシック"/>
              </a:rPr>
              <a:t>Teams vänstermeny</a:t>
            </a:r>
          </a:p>
          <a:p>
            <a:pPr marL="185738" marR="0" lvl="0" indent="-185738" algn="l" defTabSz="914400" rtl="0" eaLnBrk="1" fontAlgn="base" latinLnBrk="0" hangingPunct="1">
              <a:lnSpc>
                <a:spcPct val="150000"/>
              </a:lnSpc>
              <a:spcBef>
                <a:spcPct val="20000"/>
              </a:spcBef>
              <a:spcAft>
                <a:spcPct val="0"/>
              </a:spcAft>
              <a:buClrTx/>
              <a:buSzTx/>
              <a:buFontTx/>
              <a:buChar char="•"/>
              <a:tabLst/>
              <a:defRPr/>
            </a:pPr>
            <a:r>
              <a:rPr kumimoji="0" lang="sv-SE" sz="1600" b="0" i="0" u="none" strike="noStrike" kern="1200" cap="none" spc="0" normalizeH="0" baseline="0" noProof="0">
                <a:ln>
                  <a:noFill/>
                </a:ln>
                <a:solidFill>
                  <a:srgbClr val="000000"/>
                </a:solidFill>
                <a:effectLst/>
                <a:uLnTx/>
                <a:uFillTx/>
                <a:latin typeface="Arial"/>
                <a:ea typeface="ＭＳ Ｐゴシック"/>
              </a:rPr>
              <a:t>Uppe till höger i Microsoft </a:t>
            </a:r>
            <a:r>
              <a:rPr kumimoji="0" lang="sv-SE" sz="1600" b="0" i="0" u="none" strike="noStrike" kern="1200" cap="none" spc="0" normalizeH="0" baseline="0" noProof="0" err="1">
                <a:ln>
                  <a:noFill/>
                </a:ln>
                <a:solidFill>
                  <a:srgbClr val="000000"/>
                </a:solidFill>
                <a:effectLst/>
                <a:uLnTx/>
                <a:uFillTx/>
                <a:latin typeface="Arial"/>
                <a:ea typeface="ＭＳ Ｐゴシック"/>
              </a:rPr>
              <a:t>Edge</a:t>
            </a:r>
            <a:endParaRPr kumimoji="0" lang="sv-SE" sz="1600" b="0" i="0" u="none" strike="noStrike" kern="1200" cap="none" spc="0" normalizeH="0" baseline="0" noProof="0">
              <a:ln>
                <a:noFill/>
              </a:ln>
              <a:solidFill>
                <a:srgbClr val="000000"/>
              </a:solidFill>
              <a:effectLst/>
              <a:uLnTx/>
              <a:uFillTx/>
              <a:latin typeface="Arial"/>
              <a:ea typeface="ＭＳ Ｐゴシック"/>
            </a:endParaRPr>
          </a:p>
          <a:p>
            <a:pPr marL="185738" marR="0" lvl="0" indent="-185738" algn="l" defTabSz="914400" rtl="0" eaLnBrk="1" fontAlgn="base" latinLnBrk="0" hangingPunct="1">
              <a:lnSpc>
                <a:spcPct val="150000"/>
              </a:lnSpc>
              <a:spcBef>
                <a:spcPct val="20000"/>
              </a:spcBef>
              <a:spcAft>
                <a:spcPct val="0"/>
              </a:spcAft>
              <a:buClrTx/>
              <a:buSzTx/>
              <a:buFontTx/>
              <a:buChar char="•"/>
              <a:tabLst/>
              <a:defRPr/>
            </a:pPr>
            <a:r>
              <a:rPr kumimoji="0" lang="sv-SE" sz="1600" b="0" i="0" u="none" strike="noStrike" kern="1200" cap="none" spc="0" normalizeH="0" baseline="0" noProof="0">
                <a:ln>
                  <a:noFill/>
                </a:ln>
                <a:solidFill>
                  <a:srgbClr val="000000"/>
                </a:solidFill>
                <a:effectLst/>
                <a:uLnTx/>
                <a:uFillTx/>
                <a:latin typeface="Arial"/>
                <a:ea typeface="ＭＳ Ｐゴシック"/>
              </a:rPr>
              <a:t>App i iPad eller mobil</a:t>
            </a:r>
          </a:p>
        </p:txBody>
      </p:sp>
      <p:pic>
        <p:nvPicPr>
          <p:cNvPr id="14" name="Bildobjekt 13">
            <a:extLst>
              <a:ext uri="{FF2B5EF4-FFF2-40B4-BE49-F238E27FC236}">
                <a16:creationId xmlns:a16="http://schemas.microsoft.com/office/drawing/2014/main" id="{B16D490B-6ECC-F403-AFC0-B50D8F63BE3B}"/>
              </a:ext>
            </a:extLst>
          </p:cNvPr>
          <p:cNvPicPr>
            <a:picLocks noChangeAspect="1"/>
          </p:cNvPicPr>
          <p:nvPr/>
        </p:nvPicPr>
        <p:blipFill>
          <a:blip r:embed="rId4"/>
          <a:stretch>
            <a:fillRect/>
          </a:stretch>
        </p:blipFill>
        <p:spPr>
          <a:xfrm>
            <a:off x="0" y="0"/>
            <a:ext cx="1373117" cy="5143500"/>
          </a:xfrm>
          <a:prstGeom prst="rect">
            <a:avLst/>
          </a:prstGeom>
        </p:spPr>
      </p:pic>
    </p:spTree>
    <p:extLst>
      <p:ext uri="{BB962C8B-B14F-4D97-AF65-F5344CB8AC3E}">
        <p14:creationId xmlns:p14="http://schemas.microsoft.com/office/powerpoint/2010/main" val="126352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500"/>
                                        <p:tgtEl>
                                          <p:spTgt spid="4">
                                            <p:txEl>
                                              <p:pRg st="4" end="4"/>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DE"/>
        </a:solidFill>
        <a:effectLst/>
      </p:bgPr>
    </p:bg>
    <p:spTree>
      <p:nvGrpSpPr>
        <p:cNvPr id="1" name="">
          <a:extLst>
            <a:ext uri="{FF2B5EF4-FFF2-40B4-BE49-F238E27FC236}">
              <a16:creationId xmlns:a16="http://schemas.microsoft.com/office/drawing/2014/main" id="{F4F8020A-4EA5-1181-FB63-B5D02802D4D5}"/>
            </a:ext>
          </a:extLst>
        </p:cNvPr>
        <p:cNvGrpSpPr/>
        <p:nvPr/>
      </p:nvGrpSpPr>
      <p:grpSpPr>
        <a:xfrm>
          <a:off x="0" y="0"/>
          <a:ext cx="0" cy="0"/>
          <a:chOff x="0" y="0"/>
          <a:chExt cx="0" cy="0"/>
        </a:xfrm>
      </p:grpSpPr>
      <p:pic>
        <p:nvPicPr>
          <p:cNvPr id="14" name="Bildobjekt 13">
            <a:extLst>
              <a:ext uri="{FF2B5EF4-FFF2-40B4-BE49-F238E27FC236}">
                <a16:creationId xmlns:a16="http://schemas.microsoft.com/office/drawing/2014/main" id="{05CC3AEB-8343-B9CA-6FD3-678FB9CE3D5E}"/>
              </a:ext>
            </a:extLst>
          </p:cNvPr>
          <p:cNvPicPr>
            <a:picLocks noChangeAspect="1"/>
          </p:cNvPicPr>
          <p:nvPr/>
        </p:nvPicPr>
        <p:blipFill>
          <a:blip r:embed="rId3"/>
          <a:stretch>
            <a:fillRect/>
          </a:stretch>
        </p:blipFill>
        <p:spPr>
          <a:xfrm>
            <a:off x="0" y="0"/>
            <a:ext cx="1373117" cy="5143500"/>
          </a:xfrm>
          <a:prstGeom prst="rect">
            <a:avLst/>
          </a:prstGeom>
        </p:spPr>
      </p:pic>
      <p:grpSp>
        <p:nvGrpSpPr>
          <p:cNvPr id="17" name="Grupp 16">
            <a:extLst>
              <a:ext uri="{FF2B5EF4-FFF2-40B4-BE49-F238E27FC236}">
                <a16:creationId xmlns:a16="http://schemas.microsoft.com/office/drawing/2014/main" id="{17447B83-60AA-BC61-AF42-AAEF09F3C7DC}"/>
              </a:ext>
            </a:extLst>
          </p:cNvPr>
          <p:cNvGrpSpPr/>
          <p:nvPr/>
        </p:nvGrpSpPr>
        <p:grpSpPr>
          <a:xfrm>
            <a:off x="2483243" y="1036307"/>
            <a:ext cx="5144700" cy="3256269"/>
            <a:chOff x="3438203" y="1043037"/>
            <a:chExt cx="5144700" cy="3256269"/>
          </a:xfrm>
        </p:grpSpPr>
        <p:sp>
          <p:nvSpPr>
            <p:cNvPr id="6" name="textruta 5">
              <a:extLst>
                <a:ext uri="{FF2B5EF4-FFF2-40B4-BE49-F238E27FC236}">
                  <a16:creationId xmlns:a16="http://schemas.microsoft.com/office/drawing/2014/main" id="{6A4098C0-80EC-5233-1B4F-091B5E2F3F75}"/>
                </a:ext>
              </a:extLst>
            </p:cNvPr>
            <p:cNvSpPr txBox="1"/>
            <p:nvPr/>
          </p:nvSpPr>
          <p:spPr>
            <a:xfrm>
              <a:off x="4024760" y="1098430"/>
              <a:ext cx="4558143" cy="320087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8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Uppgift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8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Roll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8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Sammanhang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8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Form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8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Källor</a:t>
              </a:r>
              <a:endParaRPr kumimoji="0" lang="sv-SE" sz="12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CC0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7" name="Grupp 6">
              <a:extLst>
                <a:ext uri="{FF2B5EF4-FFF2-40B4-BE49-F238E27FC236}">
                  <a16:creationId xmlns:a16="http://schemas.microsoft.com/office/drawing/2014/main" id="{65F20F7A-80F9-EF16-467F-1A733B708621}"/>
                </a:ext>
              </a:extLst>
            </p:cNvPr>
            <p:cNvGrpSpPr/>
            <p:nvPr/>
          </p:nvGrpSpPr>
          <p:grpSpPr>
            <a:xfrm>
              <a:off x="3438203" y="1043037"/>
              <a:ext cx="424952" cy="2632314"/>
              <a:chOff x="3453605" y="1151679"/>
              <a:chExt cx="424952" cy="2632314"/>
            </a:xfrm>
            <a:solidFill>
              <a:srgbClr val="D77926"/>
            </a:solidFill>
          </p:grpSpPr>
          <p:pic>
            <p:nvPicPr>
              <p:cNvPr id="9" name="Bild 8" descr="Skrivplatta avbockat kontur">
                <a:extLst>
                  <a:ext uri="{FF2B5EF4-FFF2-40B4-BE49-F238E27FC236}">
                    <a16:creationId xmlns:a16="http://schemas.microsoft.com/office/drawing/2014/main" id="{02437356-57C7-B5DB-67D4-ACF1B6F2D0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0544" y="1151679"/>
                <a:ext cx="391075" cy="391075"/>
              </a:xfrm>
              <a:prstGeom prst="rect">
                <a:avLst/>
              </a:prstGeom>
            </p:spPr>
          </p:pic>
          <p:pic>
            <p:nvPicPr>
              <p:cNvPr id="11" name="Bild 10" descr="Användare kontur">
                <a:extLst>
                  <a:ext uri="{FF2B5EF4-FFF2-40B4-BE49-F238E27FC236}">
                    <a16:creationId xmlns:a16="http://schemas.microsoft.com/office/drawing/2014/main" id="{CDCFBB25-4026-EDD7-A594-AC747494C8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70543" y="1707550"/>
                <a:ext cx="391076" cy="391076"/>
              </a:xfrm>
              <a:prstGeom prst="rect">
                <a:avLst/>
              </a:prstGeom>
            </p:spPr>
          </p:pic>
          <p:pic>
            <p:nvPicPr>
              <p:cNvPr id="18" name="Bild 17" descr="Markör kontur">
                <a:extLst>
                  <a:ext uri="{FF2B5EF4-FFF2-40B4-BE49-F238E27FC236}">
                    <a16:creationId xmlns:a16="http://schemas.microsoft.com/office/drawing/2014/main" id="{7CFA4792-1944-E7D0-5500-C8D1F22F8E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63291" y="2242001"/>
                <a:ext cx="405581" cy="405581"/>
              </a:xfrm>
              <a:prstGeom prst="rect">
                <a:avLst/>
              </a:prstGeom>
            </p:spPr>
          </p:pic>
          <p:pic>
            <p:nvPicPr>
              <p:cNvPr id="19" name="Bild 18" descr="Enkla former kontur">
                <a:extLst>
                  <a:ext uri="{FF2B5EF4-FFF2-40B4-BE49-F238E27FC236}">
                    <a16:creationId xmlns:a16="http://schemas.microsoft.com/office/drawing/2014/main" id="{BC3B2449-1039-5554-6CB1-E61928ABEE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53605" y="2824590"/>
                <a:ext cx="424952" cy="424952"/>
              </a:xfrm>
              <a:prstGeom prst="rect">
                <a:avLst/>
              </a:prstGeom>
            </p:spPr>
          </p:pic>
          <p:pic>
            <p:nvPicPr>
              <p:cNvPr id="20" name="Bild 19" descr="Mappsökning kontur">
                <a:extLst>
                  <a:ext uri="{FF2B5EF4-FFF2-40B4-BE49-F238E27FC236}">
                    <a16:creationId xmlns:a16="http://schemas.microsoft.com/office/drawing/2014/main" id="{1916A343-262A-9220-ABF0-56BE1E0078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53605" y="3359041"/>
                <a:ext cx="424952" cy="424952"/>
              </a:xfrm>
              <a:prstGeom prst="rect">
                <a:avLst/>
              </a:prstGeom>
            </p:spPr>
          </p:pic>
        </p:grpSp>
        <p:sp>
          <p:nvSpPr>
            <p:cNvPr id="12" name="textruta 11">
              <a:extLst>
                <a:ext uri="{FF2B5EF4-FFF2-40B4-BE49-F238E27FC236}">
                  <a16:creationId xmlns:a16="http://schemas.microsoft.com/office/drawing/2014/main" id="{749D6138-68DB-DFA0-1967-8B3AB5ADAFB0}"/>
                </a:ext>
              </a:extLst>
            </p:cNvPr>
            <p:cNvSpPr txBox="1"/>
            <p:nvPr/>
          </p:nvSpPr>
          <p:spPr>
            <a:xfrm>
              <a:off x="4941532" y="1139531"/>
              <a:ext cx="3038168" cy="43088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Vad vill du att AI ska göra?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 name="textruta 12">
              <a:extLst>
                <a:ext uri="{FF2B5EF4-FFF2-40B4-BE49-F238E27FC236}">
                  <a16:creationId xmlns:a16="http://schemas.microsoft.com/office/drawing/2014/main" id="{C02EB3FA-439C-03A6-E3C1-8CF41A26FCBD}"/>
                </a:ext>
              </a:extLst>
            </p:cNvPr>
            <p:cNvSpPr txBox="1"/>
            <p:nvPr/>
          </p:nvSpPr>
          <p:spPr>
            <a:xfrm>
              <a:off x="4608606" y="1670849"/>
              <a:ext cx="3038168" cy="43088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Vem är du? Vem ska AI vara?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 name="textruta 7">
              <a:extLst>
                <a:ext uri="{FF2B5EF4-FFF2-40B4-BE49-F238E27FC236}">
                  <a16:creationId xmlns:a16="http://schemas.microsoft.com/office/drawing/2014/main" id="{3A29390A-09C5-3C08-9496-2FE2870C70AA}"/>
                </a:ext>
              </a:extLst>
            </p:cNvPr>
            <p:cNvSpPr txBox="1"/>
            <p:nvPr/>
          </p:nvSpPr>
          <p:spPr>
            <a:xfrm>
              <a:off x="5635981" y="2243268"/>
              <a:ext cx="2641183" cy="43088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Vad behöver AI veta mer?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 name="textruta 14">
              <a:extLst>
                <a:ext uri="{FF2B5EF4-FFF2-40B4-BE49-F238E27FC236}">
                  <a16:creationId xmlns:a16="http://schemas.microsoft.com/office/drawing/2014/main" id="{3F3D1605-719F-CCA2-2ECD-048DF781DACB}"/>
                </a:ext>
              </a:extLst>
            </p:cNvPr>
            <p:cNvSpPr txBox="1"/>
            <p:nvPr/>
          </p:nvSpPr>
          <p:spPr>
            <a:xfrm>
              <a:off x="4710230" y="2774586"/>
              <a:ext cx="2965647" cy="43088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Hur vill du ha svaret?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 name="textruta 15">
              <a:extLst>
                <a:ext uri="{FF2B5EF4-FFF2-40B4-BE49-F238E27FC236}">
                  <a16:creationId xmlns:a16="http://schemas.microsoft.com/office/drawing/2014/main" id="{103AB1DE-A7EC-2643-287C-3A60A34DEFBA}"/>
                </a:ext>
              </a:extLst>
            </p:cNvPr>
            <p:cNvSpPr txBox="1"/>
            <p:nvPr/>
          </p:nvSpPr>
          <p:spPr>
            <a:xfrm>
              <a:off x="4710230" y="3347005"/>
              <a:ext cx="2958273" cy="215444"/>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Egna källor eller källhänvisningar</a:t>
              </a:r>
            </a:p>
          </p:txBody>
        </p:sp>
      </p:grpSp>
      <p:sp>
        <p:nvSpPr>
          <p:cNvPr id="3" name="textruta 2">
            <a:extLst>
              <a:ext uri="{FF2B5EF4-FFF2-40B4-BE49-F238E27FC236}">
                <a16:creationId xmlns:a16="http://schemas.microsoft.com/office/drawing/2014/main" id="{053176ED-7F18-2CEB-54EC-7400B8F2EB75}"/>
              </a:ext>
            </a:extLst>
          </p:cNvPr>
          <p:cNvSpPr txBox="1"/>
          <p:nvPr/>
        </p:nvSpPr>
        <p:spPr>
          <a:xfrm>
            <a:off x="2483243" y="373850"/>
            <a:ext cx="4572000" cy="369332"/>
          </a:xfrm>
          <a:prstGeom prst="rect">
            <a:avLst/>
          </a:prstGeom>
          <a:noFill/>
        </p:spPr>
        <p:txBody>
          <a:bodyPr wrap="square">
            <a:spAutoFit/>
          </a:bodyPr>
          <a:lstStyle/>
          <a:p>
            <a:r>
              <a:rPr lang="sv-SE" kern="0" dirty="0"/>
              <a:t>Prompta med kvalité</a:t>
            </a:r>
          </a:p>
        </p:txBody>
      </p:sp>
    </p:spTree>
    <p:extLst>
      <p:ext uri="{BB962C8B-B14F-4D97-AF65-F5344CB8AC3E}">
        <p14:creationId xmlns:p14="http://schemas.microsoft.com/office/powerpoint/2010/main" val="3782066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81363-27BD-DDE4-1B0C-A276ED056FCC}"/>
            </a:ext>
          </a:extLst>
        </p:cNvPr>
        <p:cNvGrpSpPr/>
        <p:nvPr/>
      </p:nvGrpSpPr>
      <p:grpSpPr>
        <a:xfrm>
          <a:off x="0" y="0"/>
          <a:ext cx="0" cy="0"/>
          <a:chOff x="0" y="0"/>
          <a:chExt cx="0" cy="0"/>
        </a:xfrm>
      </p:grpSpPr>
      <p:pic>
        <p:nvPicPr>
          <p:cNvPr id="1026" name="Picture 2" descr="Thumbnail Image en bild som för tankarna till frågor kring ai med frågetecken och utan människor">
            <a:extLst>
              <a:ext uri="{FF2B5EF4-FFF2-40B4-BE49-F238E27FC236}">
                <a16:creationId xmlns:a16="http://schemas.microsoft.com/office/drawing/2014/main" id="{A0E77A99-3835-C0AB-02C8-DC3AAFFFE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65" r="18451"/>
          <a:stretch/>
        </p:blipFill>
        <p:spPr bwMode="auto">
          <a:xfrm>
            <a:off x="1" y="0"/>
            <a:ext cx="3474720" cy="514897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B57E9037-3D45-4265-CB17-2E9C358DB979}"/>
              </a:ext>
            </a:extLst>
          </p:cNvPr>
          <p:cNvSpPr>
            <a:spLocks noGrp="1"/>
          </p:cNvSpPr>
          <p:nvPr>
            <p:ph type="title"/>
          </p:nvPr>
        </p:nvSpPr>
        <p:spPr>
          <a:xfrm>
            <a:off x="4572001" y="180203"/>
            <a:ext cx="2728570" cy="410399"/>
          </a:xfrm>
        </p:spPr>
        <p:txBody>
          <a:bodyPr/>
          <a:lstStyle/>
          <a:p>
            <a:r>
              <a:rPr lang="sv-SE" dirty="0"/>
              <a:t>Samtalsunderlag</a:t>
            </a:r>
          </a:p>
        </p:txBody>
      </p:sp>
      <p:sp>
        <p:nvSpPr>
          <p:cNvPr id="4" name="Platshållare för innehåll 3">
            <a:extLst>
              <a:ext uri="{FF2B5EF4-FFF2-40B4-BE49-F238E27FC236}">
                <a16:creationId xmlns:a16="http://schemas.microsoft.com/office/drawing/2014/main" id="{8493C950-769B-FEE2-20F2-CF8D7CF2BFC2}"/>
              </a:ext>
            </a:extLst>
          </p:cNvPr>
          <p:cNvSpPr>
            <a:spLocks noGrp="1"/>
          </p:cNvSpPr>
          <p:nvPr>
            <p:ph sz="quarter" idx="13"/>
          </p:nvPr>
        </p:nvSpPr>
        <p:spPr>
          <a:xfrm>
            <a:off x="3745381" y="914399"/>
            <a:ext cx="5171847" cy="3621025"/>
          </a:xfrm>
        </p:spPr>
        <p:txBody>
          <a:bodyPr/>
          <a:lstStyle/>
          <a:p>
            <a:pPr fontAlgn="ctr">
              <a:buFont typeface="Arial" panose="020B0604020202020204" pitchFamily="34" charset="0"/>
              <a:buChar char="•"/>
            </a:pPr>
            <a:r>
              <a:rPr lang="sv-SE" dirty="0"/>
              <a:t>Vad ser ni för fördelar och nackdelar kring </a:t>
            </a:r>
            <a:br>
              <a:rPr lang="sv-SE" dirty="0"/>
            </a:br>
            <a:r>
              <a:rPr lang="sv-SE" dirty="0"/>
              <a:t>användande av AI i förskolan?</a:t>
            </a:r>
            <a:r>
              <a:rPr lang="sv-SE" dirty="0">
                <a:effectLst/>
              </a:rPr>
              <a:t> </a:t>
            </a:r>
          </a:p>
          <a:p>
            <a:pPr fontAlgn="ctr">
              <a:buFont typeface="Arial" panose="020B0604020202020204" pitchFamily="34" charset="0"/>
              <a:buChar char="•"/>
            </a:pPr>
            <a:endParaRPr lang="sv-SE" dirty="0">
              <a:effectLst/>
            </a:endParaRPr>
          </a:p>
          <a:p>
            <a:pPr rtl="0" fontAlgn="ctr">
              <a:buFont typeface="Arial" panose="020B0604020202020204" pitchFamily="34" charset="0"/>
              <a:buChar char="•"/>
            </a:pPr>
            <a:r>
              <a:rPr lang="sv-SE" dirty="0">
                <a:effectLst/>
              </a:rPr>
              <a:t>Hur hjälps ni åt att öka kunskapen kring AI </a:t>
            </a:r>
            <a:br>
              <a:rPr lang="sv-SE" dirty="0">
                <a:effectLst/>
              </a:rPr>
            </a:br>
            <a:r>
              <a:rPr lang="sv-SE" dirty="0">
                <a:effectLst/>
              </a:rPr>
              <a:t>hos er?</a:t>
            </a:r>
            <a:br>
              <a:rPr lang="sv-SE" dirty="0">
                <a:effectLst/>
              </a:rPr>
            </a:br>
            <a:endParaRPr lang="sv-SE" dirty="0">
              <a:effectLst/>
            </a:endParaRPr>
          </a:p>
          <a:p>
            <a:pPr marL="0" indent="0" rtl="0" fontAlgn="ctr">
              <a:buNone/>
            </a:pPr>
            <a:endParaRPr lang="sv-SE" dirty="0">
              <a:effectLst/>
            </a:endParaRPr>
          </a:p>
        </p:txBody>
      </p:sp>
    </p:spTree>
    <p:extLst>
      <p:ext uri="{BB962C8B-B14F-4D97-AF65-F5344CB8AC3E}">
        <p14:creationId xmlns:p14="http://schemas.microsoft.com/office/powerpoint/2010/main" val="365554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5890" name="Bildobjekt 4" descr="KARLSTAD_stor_logo.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27884" y="1491630"/>
            <a:ext cx="2088232" cy="1793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1966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12362A-6FB2-56CA-92DC-CB8F2BB111A0}"/>
              </a:ext>
            </a:extLst>
          </p:cNvPr>
          <p:cNvSpPr>
            <a:spLocks noGrp="1"/>
          </p:cNvSpPr>
          <p:nvPr>
            <p:ph type="ctrTitle"/>
          </p:nvPr>
        </p:nvSpPr>
        <p:spPr/>
        <p:txBody>
          <a:bodyPr/>
          <a:lstStyle/>
          <a:p>
            <a:r>
              <a:rPr lang="sv-SE"/>
              <a:t>DEL 1</a:t>
            </a:r>
          </a:p>
        </p:txBody>
      </p:sp>
    </p:spTree>
    <p:extLst>
      <p:ext uri="{BB962C8B-B14F-4D97-AF65-F5344CB8AC3E}">
        <p14:creationId xmlns:p14="http://schemas.microsoft.com/office/powerpoint/2010/main" val="252779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445341A-9A1E-B149-6161-941BF0C8F213}"/>
              </a:ext>
            </a:extLst>
          </p:cNvPr>
          <p:cNvSpPr/>
          <p:nvPr/>
        </p:nvSpPr>
        <p:spPr bwMode="auto">
          <a:xfrm>
            <a:off x="6817665" y="1802920"/>
            <a:ext cx="1575837" cy="2277422"/>
          </a:xfrm>
          <a:prstGeom prst="rect">
            <a:avLst/>
          </a:prstGeom>
          <a:ln w="9525">
            <a:solidFill>
              <a:schemeClr val="bg1">
                <a:lumMod val="65000"/>
              </a:schemeClr>
            </a:solidFill>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000" b="0" i="1" u="none" strike="noStrike" cap="none" normalizeH="0" baseline="0">
                <a:ln>
                  <a:noFill/>
                </a:ln>
                <a:solidFill>
                  <a:schemeClr val="tx1"/>
                </a:solidFill>
                <a:latin typeface="Arial" charset="0"/>
                <a:ea typeface="ＭＳ Ｐゴシック" pitchFamily="-48" charset="-128"/>
              </a:rPr>
              <a:t>AI</a:t>
            </a:r>
            <a:r>
              <a:rPr lang="sv-SE" sz="2000" i="1">
                <a:solidFill>
                  <a:schemeClr val="tx1"/>
                </a:solidFill>
                <a:latin typeface="Arial" charset="0"/>
                <a:ea typeface="ＭＳ Ｐゴシック" pitchFamily="-48" charset="-128"/>
              </a:rPr>
              <a:t>:s roll i </a:t>
            </a:r>
            <a:r>
              <a:rPr kumimoji="0" lang="sv-SE" sz="2000" b="0" i="1" u="none" strike="noStrike" cap="none" normalizeH="0" baseline="0">
                <a:ln>
                  <a:noFill/>
                </a:ln>
                <a:solidFill>
                  <a:schemeClr val="tx1"/>
                </a:solidFill>
                <a:latin typeface="Arial" charset="0"/>
                <a:ea typeface="ＭＳ Ｐゴシック" pitchFamily="-48" charset="-128"/>
              </a:rPr>
              <a:t>förskolan?</a:t>
            </a:r>
          </a:p>
        </p:txBody>
      </p:sp>
      <p:grpSp>
        <p:nvGrpSpPr>
          <p:cNvPr id="7" name="Grupp 6">
            <a:extLst>
              <a:ext uri="{FF2B5EF4-FFF2-40B4-BE49-F238E27FC236}">
                <a16:creationId xmlns:a16="http://schemas.microsoft.com/office/drawing/2014/main" id="{FB4CA293-E3FA-E514-AC2F-70D239E829F8}"/>
              </a:ext>
            </a:extLst>
          </p:cNvPr>
          <p:cNvGrpSpPr/>
          <p:nvPr/>
        </p:nvGrpSpPr>
        <p:grpSpPr>
          <a:xfrm>
            <a:off x="4572000" y="1370935"/>
            <a:ext cx="1610135" cy="2709407"/>
            <a:chOff x="4231902" y="1370935"/>
            <a:chExt cx="1610135" cy="2709407"/>
          </a:xfrm>
        </p:grpSpPr>
        <p:pic>
          <p:nvPicPr>
            <p:cNvPr id="4" name="Bildobjekt 3">
              <a:extLst>
                <a:ext uri="{FF2B5EF4-FFF2-40B4-BE49-F238E27FC236}">
                  <a16:creationId xmlns:a16="http://schemas.microsoft.com/office/drawing/2014/main" id="{F4743E97-75D6-ACA4-005F-230BDFE53E3E}"/>
                </a:ext>
              </a:extLst>
            </p:cNvPr>
            <p:cNvPicPr>
              <a:picLocks noChangeAspect="1"/>
            </p:cNvPicPr>
            <p:nvPr/>
          </p:nvPicPr>
          <p:blipFill>
            <a:blip r:embed="rId3"/>
            <a:stretch>
              <a:fillRect/>
            </a:stretch>
          </p:blipFill>
          <p:spPr>
            <a:xfrm>
              <a:off x="4231902" y="1370935"/>
              <a:ext cx="1610135" cy="2277422"/>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22C226F1-A2CA-F7CD-BAD1-D6606B258351}"/>
                </a:ext>
              </a:extLst>
            </p:cNvPr>
            <p:cNvSpPr txBox="1"/>
            <p:nvPr/>
          </p:nvSpPr>
          <p:spPr>
            <a:xfrm>
              <a:off x="4519547" y="3772565"/>
              <a:ext cx="1034843" cy="307777"/>
            </a:xfrm>
            <a:prstGeom prst="rect">
              <a:avLst/>
            </a:prstGeom>
            <a:noFill/>
          </p:spPr>
          <p:txBody>
            <a:bodyPr wrap="square" rtlCol="0">
              <a:spAutoFit/>
            </a:bodyPr>
            <a:lstStyle/>
            <a:p>
              <a:pPr algn="ctr"/>
              <a:r>
                <a:rPr lang="sv-SE" sz="1400"/>
                <a:t>BUF</a:t>
              </a:r>
            </a:p>
          </p:txBody>
        </p:sp>
      </p:grpSp>
      <p:pic>
        <p:nvPicPr>
          <p:cNvPr id="10" name="Bildobjekt 9">
            <a:extLst>
              <a:ext uri="{FF2B5EF4-FFF2-40B4-BE49-F238E27FC236}">
                <a16:creationId xmlns:a16="http://schemas.microsoft.com/office/drawing/2014/main" id="{BFF03F3E-BCAF-331D-1876-7500F15574AD}"/>
              </a:ext>
            </a:extLst>
          </p:cNvPr>
          <p:cNvPicPr>
            <a:picLocks noChangeAspect="1"/>
          </p:cNvPicPr>
          <p:nvPr/>
        </p:nvPicPr>
        <p:blipFill>
          <a:blip r:embed="rId4"/>
          <a:stretch>
            <a:fillRect/>
          </a:stretch>
        </p:blipFill>
        <p:spPr>
          <a:xfrm>
            <a:off x="2409880" y="404615"/>
            <a:ext cx="1596892" cy="2272840"/>
          </a:xfrm>
          <a:prstGeom prst="rect">
            <a:avLst/>
          </a:prstGeom>
          <a:ln>
            <a:noFill/>
          </a:ln>
          <a:effectLst>
            <a:outerShdw blurRad="292100" dist="139700" dir="2700000" algn="tl" rotWithShape="0">
              <a:srgbClr val="333333">
                <a:alpha val="65000"/>
              </a:srgbClr>
            </a:outerShdw>
          </a:effectLst>
        </p:spPr>
      </p:pic>
      <p:sp>
        <p:nvSpPr>
          <p:cNvPr id="11" name="textruta 10">
            <a:extLst>
              <a:ext uri="{FF2B5EF4-FFF2-40B4-BE49-F238E27FC236}">
                <a16:creationId xmlns:a16="http://schemas.microsoft.com/office/drawing/2014/main" id="{54AE0946-63EB-CE0C-00EE-5E0A50E0B7E2}"/>
              </a:ext>
            </a:extLst>
          </p:cNvPr>
          <p:cNvSpPr txBox="1"/>
          <p:nvPr/>
        </p:nvSpPr>
        <p:spPr>
          <a:xfrm>
            <a:off x="1537237" y="2893447"/>
            <a:ext cx="1693876" cy="307777"/>
          </a:xfrm>
          <a:prstGeom prst="rect">
            <a:avLst/>
          </a:prstGeom>
          <a:noFill/>
        </p:spPr>
        <p:txBody>
          <a:bodyPr wrap="square" rtlCol="0">
            <a:spAutoFit/>
          </a:bodyPr>
          <a:lstStyle/>
          <a:p>
            <a:pPr algn="ctr"/>
            <a:r>
              <a:rPr lang="sv-SE" sz="1400"/>
              <a:t>Karlstads kommun</a:t>
            </a:r>
          </a:p>
        </p:txBody>
      </p:sp>
      <p:pic>
        <p:nvPicPr>
          <p:cNvPr id="2" name="Bildobjekt 1">
            <a:extLst>
              <a:ext uri="{FF2B5EF4-FFF2-40B4-BE49-F238E27FC236}">
                <a16:creationId xmlns:a16="http://schemas.microsoft.com/office/drawing/2014/main" id="{BA0BF1A4-2218-1BB5-E091-C159BF7A6D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3809" y="406187"/>
            <a:ext cx="1596892" cy="2269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09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ECF27F7-8E33-5C42-40A3-6E2853AA91C0}"/>
              </a:ext>
            </a:extLst>
          </p:cNvPr>
          <p:cNvSpPr>
            <a:spLocks noGrp="1"/>
          </p:cNvSpPr>
          <p:nvPr>
            <p:ph type="ctrTitle"/>
          </p:nvPr>
        </p:nvSpPr>
        <p:spPr>
          <a:xfrm>
            <a:off x="620550" y="397224"/>
            <a:ext cx="7902900" cy="3942437"/>
          </a:xfrm>
        </p:spPr>
        <p:txBody>
          <a:bodyPr/>
          <a:lstStyle/>
          <a:p>
            <a:r>
              <a:rPr lang="sv-SE"/>
              <a:t>VARFÖR?</a:t>
            </a:r>
          </a:p>
        </p:txBody>
      </p:sp>
      <p:sp>
        <p:nvSpPr>
          <p:cNvPr id="2" name="Rektangel: rundade hörn 1">
            <a:extLst>
              <a:ext uri="{FF2B5EF4-FFF2-40B4-BE49-F238E27FC236}">
                <a16:creationId xmlns:a16="http://schemas.microsoft.com/office/drawing/2014/main" id="{EEC3F00E-2C65-B9C4-CBAB-9B6E08B12382}"/>
              </a:ext>
            </a:extLst>
          </p:cNvPr>
          <p:cNvSpPr/>
          <p:nvPr/>
        </p:nvSpPr>
        <p:spPr bwMode="auto">
          <a:xfrm>
            <a:off x="513008" y="1188705"/>
            <a:ext cx="2112486" cy="769733"/>
          </a:xfrm>
          <a:prstGeom prst="roundRect">
            <a:avLst/>
          </a:prstGeom>
          <a:solidFill>
            <a:schemeClr val="bg2">
              <a:lumMod val="20000"/>
              <a:lumOff val="80000"/>
            </a:schemeClr>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000" b="1" i="0" u="none" strike="noStrike" cap="none" normalizeH="0" baseline="0">
              <a:ln>
                <a:noFill/>
              </a:ln>
              <a:solidFill>
                <a:schemeClr val="tx1"/>
              </a:solidFill>
              <a:effectLst/>
              <a:latin typeface="Aptos" panose="020B0004020202020204" pitchFamily="34" charset="0"/>
              <a:ea typeface="ＭＳ Ｐゴシック" pitchFamily="-48"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sv-SE" sz="1000">
                <a:latin typeface="Aptos" panose="020B0004020202020204" pitchFamily="34" charset="0"/>
                <a:ea typeface="ＭＳ Ｐゴシック" pitchFamily="-48" charset="-128"/>
              </a:rPr>
              <a:t>Hjälp att förklara saker på ett sätt som passar t.ex. en 5-åring.</a:t>
            </a:r>
            <a:r>
              <a:rPr lang="sv-SE" sz="1000" b="1">
                <a:latin typeface="Aptos" panose="020B0004020202020204" pitchFamily="34" charset="0"/>
                <a:ea typeface="ＭＳ Ｐゴシック" pitchFamily="-48" charset="-128"/>
              </a:rPr>
              <a:t> </a:t>
            </a:r>
            <a:endParaRPr kumimoji="0" lang="sv-SE" sz="1000" b="0" i="0" u="none" strike="noStrike" cap="none" normalizeH="0" baseline="0">
              <a:ln>
                <a:noFill/>
              </a:ln>
              <a:solidFill>
                <a:schemeClr val="tx1"/>
              </a:solidFill>
              <a:effectLst/>
              <a:latin typeface="Arial" charset="0"/>
              <a:ea typeface="ＭＳ Ｐゴシック" pitchFamily="-48" charset="-128"/>
            </a:endParaRPr>
          </a:p>
        </p:txBody>
      </p:sp>
      <p:sp>
        <p:nvSpPr>
          <p:cNvPr id="5" name="Rektangel: rundade hörn 4">
            <a:extLst>
              <a:ext uri="{FF2B5EF4-FFF2-40B4-BE49-F238E27FC236}">
                <a16:creationId xmlns:a16="http://schemas.microsoft.com/office/drawing/2014/main" id="{02FB2C77-AD21-AF09-2869-B98A7AD61652}"/>
              </a:ext>
            </a:extLst>
          </p:cNvPr>
          <p:cNvSpPr/>
          <p:nvPr/>
        </p:nvSpPr>
        <p:spPr bwMode="auto">
          <a:xfrm>
            <a:off x="6641628" y="1713266"/>
            <a:ext cx="2112486" cy="769733"/>
          </a:xfrm>
          <a:prstGeom prst="roundRect">
            <a:avLst/>
          </a:prstGeom>
          <a:solidFill>
            <a:schemeClr val="bg2">
              <a:lumMod val="20000"/>
              <a:lumOff val="80000"/>
            </a:schemeClr>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000" b="1" i="0" u="none" strike="noStrike" cap="none" normalizeH="0" baseline="0">
              <a:ln>
                <a:noFill/>
              </a:ln>
              <a:solidFill>
                <a:schemeClr val="tx1"/>
              </a:solidFill>
              <a:effectLst/>
              <a:latin typeface="Aptos" panose="020B0004020202020204" pitchFamily="34" charset="0"/>
              <a:ea typeface="ＭＳ Ｐゴシック" pitchFamily="-48" charset="-128"/>
            </a:endParaRPr>
          </a:p>
          <a:p>
            <a:pPr algn="ctr"/>
            <a:r>
              <a:rPr lang="sv-SE" sz="1000">
                <a:latin typeface="Aptos" panose="020B0004020202020204" pitchFamily="34" charset="0"/>
                <a:ea typeface="ＭＳ Ｐゴシック" pitchFamily="-48" charset="-128"/>
              </a:rPr>
              <a:t>Tips på undervisning eller aktiviteter när egna fantasin tryter</a:t>
            </a:r>
            <a:endParaRPr kumimoji="0" lang="sv-SE" sz="1000" b="0" i="0" u="none" strike="noStrike" cap="none" normalizeH="0" baseline="0">
              <a:ln>
                <a:noFill/>
              </a:ln>
              <a:solidFill>
                <a:schemeClr val="tx1"/>
              </a:solidFill>
              <a:effectLst/>
              <a:latin typeface="Arial" charset="0"/>
              <a:ea typeface="ＭＳ Ｐゴシック" pitchFamily="-48" charset="-128"/>
            </a:endParaRPr>
          </a:p>
        </p:txBody>
      </p:sp>
      <p:sp>
        <p:nvSpPr>
          <p:cNvPr id="3" name="Rektangel: rundade hörn 2">
            <a:extLst>
              <a:ext uri="{FF2B5EF4-FFF2-40B4-BE49-F238E27FC236}">
                <a16:creationId xmlns:a16="http://schemas.microsoft.com/office/drawing/2014/main" id="{71D72351-2F27-4F5A-9F0F-45E8F7379A7C}"/>
              </a:ext>
            </a:extLst>
          </p:cNvPr>
          <p:cNvSpPr/>
          <p:nvPr/>
        </p:nvSpPr>
        <p:spPr bwMode="auto">
          <a:xfrm>
            <a:off x="4826792" y="3569928"/>
            <a:ext cx="2112486" cy="769733"/>
          </a:xfrm>
          <a:prstGeom prst="roundRect">
            <a:avLst/>
          </a:prstGeom>
          <a:solidFill>
            <a:schemeClr val="bg2">
              <a:lumMod val="20000"/>
              <a:lumOff val="80000"/>
            </a:schemeClr>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000" b="1" i="0" u="none" strike="noStrike" cap="none" normalizeH="0" baseline="0">
              <a:ln>
                <a:noFill/>
              </a:ln>
              <a:solidFill>
                <a:schemeClr val="tx1"/>
              </a:solidFill>
              <a:effectLst/>
              <a:latin typeface="Aptos" panose="020B0004020202020204" pitchFamily="34" charset="0"/>
              <a:ea typeface="ＭＳ Ｐゴシック" pitchFamily="-48"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sv-SE" sz="1000">
                <a:latin typeface="Aptos" panose="020B0004020202020204" pitchFamily="34" charset="0"/>
                <a:ea typeface="ＭＳ Ｐゴシック" pitchFamily="-48" charset="-128"/>
              </a:rPr>
              <a:t>Översätta information till vårdnadshavare till annat språk.</a:t>
            </a:r>
            <a:r>
              <a:rPr lang="sv-SE" sz="1000" b="1">
                <a:latin typeface="Aptos" panose="020B0004020202020204" pitchFamily="34" charset="0"/>
                <a:ea typeface="ＭＳ Ｐゴシック" pitchFamily="-48" charset="-128"/>
              </a:rPr>
              <a:t> </a:t>
            </a:r>
            <a:endParaRPr kumimoji="0" lang="sv-SE" sz="1000" b="0" i="0" u="none" strike="noStrike" cap="none" normalizeH="0" baseline="0">
              <a:ln>
                <a:noFill/>
              </a:ln>
              <a:solidFill>
                <a:schemeClr val="tx1"/>
              </a:solidFill>
              <a:effectLst/>
              <a:latin typeface="Arial" charset="0"/>
              <a:ea typeface="ＭＳ Ｐゴシック" pitchFamily="-48" charset="-128"/>
            </a:endParaRPr>
          </a:p>
        </p:txBody>
      </p:sp>
      <p:sp>
        <p:nvSpPr>
          <p:cNvPr id="6" name="Rektangel: rundade hörn 5">
            <a:extLst>
              <a:ext uri="{FF2B5EF4-FFF2-40B4-BE49-F238E27FC236}">
                <a16:creationId xmlns:a16="http://schemas.microsoft.com/office/drawing/2014/main" id="{45EA403B-95D9-B812-606C-E616B0CA4073}"/>
              </a:ext>
            </a:extLst>
          </p:cNvPr>
          <p:cNvSpPr/>
          <p:nvPr/>
        </p:nvSpPr>
        <p:spPr bwMode="auto">
          <a:xfrm>
            <a:off x="1129684" y="3185063"/>
            <a:ext cx="2112486" cy="769733"/>
          </a:xfrm>
          <a:prstGeom prst="roundRect">
            <a:avLst/>
          </a:prstGeom>
          <a:solidFill>
            <a:schemeClr val="bg2">
              <a:lumMod val="20000"/>
              <a:lumOff val="80000"/>
            </a:schemeClr>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000" b="1" i="0" u="none" strike="noStrike" cap="none" normalizeH="0" baseline="0">
              <a:ln>
                <a:noFill/>
              </a:ln>
              <a:solidFill>
                <a:schemeClr val="tx1"/>
              </a:solidFill>
              <a:effectLst/>
              <a:latin typeface="Aptos" panose="020B0004020202020204" pitchFamily="34" charset="0"/>
              <a:ea typeface="ＭＳ Ｐゴシック" pitchFamily="-48"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sv-SE" sz="1000">
                <a:latin typeface="Aptos" panose="020B0004020202020204" pitchFamily="34" charset="0"/>
                <a:ea typeface="ＭＳ Ｐゴシック" pitchFamily="-48" charset="-128"/>
              </a:rPr>
              <a:t>Skapa sammanfattning </a:t>
            </a:r>
          </a:p>
          <a:p>
            <a:pPr marL="0" marR="0" indent="0" algn="ctr" defTabSz="914400" rtl="0" eaLnBrk="0" fontAlgn="base" latinLnBrk="0" hangingPunct="0">
              <a:lnSpc>
                <a:spcPct val="100000"/>
              </a:lnSpc>
              <a:spcBef>
                <a:spcPct val="0"/>
              </a:spcBef>
              <a:spcAft>
                <a:spcPct val="0"/>
              </a:spcAft>
              <a:buClrTx/>
              <a:buSzTx/>
              <a:buFontTx/>
              <a:buNone/>
              <a:tabLst/>
            </a:pPr>
            <a:r>
              <a:rPr lang="sv-SE" sz="1000">
                <a:latin typeface="Aptos" panose="020B0004020202020204" pitchFamily="34" charset="0"/>
                <a:ea typeface="ＭＳ Ｐゴシック" pitchFamily="-48" charset="-128"/>
              </a:rPr>
              <a:t>av längre texter.</a:t>
            </a:r>
            <a:endParaRPr kumimoji="0" lang="sv-SE" sz="1000" b="0" i="0" u="none" strike="noStrike" cap="none" normalizeH="0" baseline="0">
              <a:ln>
                <a:noFill/>
              </a:ln>
              <a:solidFill>
                <a:schemeClr val="tx1"/>
              </a:solidFill>
              <a:effectLst/>
              <a:latin typeface="Arial" charset="0"/>
              <a:ea typeface="ＭＳ Ｐゴシック" pitchFamily="-48" charset="-128"/>
            </a:endParaRPr>
          </a:p>
        </p:txBody>
      </p:sp>
      <p:sp>
        <p:nvSpPr>
          <p:cNvPr id="7" name="Rektangel: rundade hörn 6">
            <a:extLst>
              <a:ext uri="{FF2B5EF4-FFF2-40B4-BE49-F238E27FC236}">
                <a16:creationId xmlns:a16="http://schemas.microsoft.com/office/drawing/2014/main" id="{CDD605A0-5B33-1B3D-63DB-73609D7C9611}"/>
              </a:ext>
            </a:extLst>
          </p:cNvPr>
          <p:cNvSpPr/>
          <p:nvPr/>
        </p:nvSpPr>
        <p:spPr bwMode="auto">
          <a:xfrm>
            <a:off x="3807268" y="626337"/>
            <a:ext cx="2112486" cy="769733"/>
          </a:xfrm>
          <a:prstGeom prst="roundRect">
            <a:avLst/>
          </a:prstGeom>
          <a:solidFill>
            <a:schemeClr val="bg2">
              <a:lumMod val="20000"/>
              <a:lumOff val="80000"/>
            </a:schemeClr>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000" b="1" i="0" u="none" strike="noStrike" cap="none" normalizeH="0" baseline="0">
              <a:ln>
                <a:noFill/>
              </a:ln>
              <a:solidFill>
                <a:schemeClr val="tx1"/>
              </a:solidFill>
              <a:effectLst/>
              <a:latin typeface="Aptos" panose="020B0004020202020204" pitchFamily="34" charset="0"/>
              <a:ea typeface="ＭＳ Ｐゴシック" pitchFamily="-48" charset="-128"/>
            </a:endParaRPr>
          </a:p>
          <a:p>
            <a:pPr algn="ctr"/>
            <a:r>
              <a:rPr lang="sv-SE" sz="1000">
                <a:latin typeface="Aptos" panose="020B0004020202020204" pitchFamily="34" charset="0"/>
                <a:ea typeface="ＭＳ Ｐゴシック" pitchFamily="-48" charset="-128"/>
              </a:rPr>
              <a:t>Skapa bilder som kan användas upphovsrättsligt rätt </a:t>
            </a:r>
            <a:endParaRPr kumimoji="0" lang="sv-SE" sz="1000" b="0" i="0" u="none" strike="noStrike" cap="none" normalizeH="0" baseline="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40197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0C8E-0864-67FB-495A-9137FA9B8D73}"/>
              </a:ext>
            </a:extLst>
          </p:cNvPr>
          <p:cNvSpPr>
            <a:spLocks noGrp="1"/>
          </p:cNvSpPr>
          <p:nvPr>
            <p:ph type="title"/>
          </p:nvPr>
        </p:nvSpPr>
        <p:spPr/>
        <p:txBody>
          <a:bodyPr/>
          <a:lstStyle/>
          <a:p>
            <a:r>
              <a:rPr lang="sv-SE" sz="2400" dirty="0"/>
              <a:t>Anvisning AI i skolverksamhet</a:t>
            </a:r>
          </a:p>
        </p:txBody>
      </p:sp>
      <p:pic>
        <p:nvPicPr>
          <p:cNvPr id="6" name="Platshållare för innehåll 5">
            <a:extLst>
              <a:ext uri="{FF2B5EF4-FFF2-40B4-BE49-F238E27FC236}">
                <a16:creationId xmlns:a16="http://schemas.microsoft.com/office/drawing/2014/main" id="{54F8B78B-E729-B9D5-79A9-FF743FEEACA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rot="593865">
            <a:off x="5443469" y="907673"/>
            <a:ext cx="2920537" cy="3834183"/>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DA4ABE43-AF98-F766-E76B-CFEC1C9684E7}"/>
              </a:ext>
            </a:extLst>
          </p:cNvPr>
          <p:cNvSpPr>
            <a:spLocks noGrp="1"/>
          </p:cNvSpPr>
          <p:nvPr>
            <p:ph sz="quarter" idx="13"/>
          </p:nvPr>
        </p:nvSpPr>
        <p:spPr>
          <a:xfrm>
            <a:off x="621000" y="1367074"/>
            <a:ext cx="2696708" cy="226454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sv-SE" dirty="0"/>
              <a:t>Förhållningssätt</a:t>
            </a:r>
          </a:p>
          <a:p>
            <a:r>
              <a:rPr lang="sv-SE" dirty="0"/>
              <a:t>Säkerhet</a:t>
            </a:r>
          </a:p>
          <a:p>
            <a:r>
              <a:rPr lang="sv-SE" dirty="0"/>
              <a:t>Rekommenderade tjänster</a:t>
            </a:r>
          </a:p>
          <a:p>
            <a:r>
              <a:rPr lang="sv-SE" dirty="0"/>
              <a:t>Personalens användning</a:t>
            </a:r>
          </a:p>
          <a:p>
            <a:r>
              <a:rPr lang="sv-SE" dirty="0"/>
              <a:t>AI i undervisningen</a:t>
            </a:r>
          </a:p>
          <a:p>
            <a:r>
              <a:rPr lang="sv-SE" i="1" dirty="0"/>
              <a:t>Elevers användning</a:t>
            </a:r>
          </a:p>
          <a:p>
            <a:r>
              <a:rPr lang="sv-SE" dirty="0"/>
              <a:t>Risker</a:t>
            </a:r>
          </a:p>
        </p:txBody>
      </p:sp>
      <p:sp>
        <p:nvSpPr>
          <p:cNvPr id="8" name="textruta 7">
            <a:extLst>
              <a:ext uri="{FF2B5EF4-FFF2-40B4-BE49-F238E27FC236}">
                <a16:creationId xmlns:a16="http://schemas.microsoft.com/office/drawing/2014/main" id="{E43FF421-7146-5F99-CBE8-6C7899DA0185}"/>
              </a:ext>
            </a:extLst>
          </p:cNvPr>
          <p:cNvSpPr txBox="1"/>
          <p:nvPr/>
        </p:nvSpPr>
        <p:spPr>
          <a:xfrm>
            <a:off x="138546" y="4656551"/>
            <a:ext cx="5708072" cy="307777"/>
          </a:xfrm>
          <a:prstGeom prst="rect">
            <a:avLst/>
          </a:prstGeom>
          <a:noFill/>
        </p:spPr>
        <p:txBody>
          <a:bodyPr wrap="square" rtlCol="0">
            <a:spAutoFit/>
          </a:bodyPr>
          <a:lstStyle/>
          <a:p>
            <a:r>
              <a:rPr lang="sv-SE" sz="1400" dirty="0">
                <a:hlinkClick r:id="rId4"/>
              </a:rPr>
              <a:t>Anvisningen</a:t>
            </a:r>
            <a:r>
              <a:rPr lang="sv-SE" sz="1400" dirty="0"/>
              <a:t> finns på Solsidan</a:t>
            </a:r>
          </a:p>
        </p:txBody>
      </p:sp>
    </p:spTree>
    <p:extLst>
      <p:ext uri="{BB962C8B-B14F-4D97-AF65-F5344CB8AC3E}">
        <p14:creationId xmlns:p14="http://schemas.microsoft.com/office/powerpoint/2010/main" val="127865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umbnail Image en bild som för tankarna till frågor kring ai med frågetecken och utan människor">
            <a:extLst>
              <a:ext uri="{FF2B5EF4-FFF2-40B4-BE49-F238E27FC236}">
                <a16:creationId xmlns:a16="http://schemas.microsoft.com/office/drawing/2014/main" id="{CB49B9B7-AE1C-D47B-0369-7F15A47D7D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65" r="18451"/>
          <a:stretch/>
        </p:blipFill>
        <p:spPr bwMode="auto">
          <a:xfrm>
            <a:off x="1" y="0"/>
            <a:ext cx="3474720" cy="514897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959FDAB4-5933-44EC-E70A-543E5435421E}"/>
              </a:ext>
            </a:extLst>
          </p:cNvPr>
          <p:cNvSpPr>
            <a:spLocks noGrp="1"/>
          </p:cNvSpPr>
          <p:nvPr>
            <p:ph type="title"/>
          </p:nvPr>
        </p:nvSpPr>
        <p:spPr>
          <a:xfrm>
            <a:off x="4572001" y="180203"/>
            <a:ext cx="2728570" cy="410399"/>
          </a:xfrm>
        </p:spPr>
        <p:txBody>
          <a:bodyPr/>
          <a:lstStyle/>
          <a:p>
            <a:r>
              <a:rPr lang="sv-SE" dirty="0"/>
              <a:t>Samtalsunderlag</a:t>
            </a:r>
          </a:p>
        </p:txBody>
      </p:sp>
      <p:sp>
        <p:nvSpPr>
          <p:cNvPr id="4" name="Platshållare för innehåll 3">
            <a:extLst>
              <a:ext uri="{FF2B5EF4-FFF2-40B4-BE49-F238E27FC236}">
                <a16:creationId xmlns:a16="http://schemas.microsoft.com/office/drawing/2014/main" id="{29318B94-10E7-D241-5670-C254488D4B14}"/>
              </a:ext>
            </a:extLst>
          </p:cNvPr>
          <p:cNvSpPr>
            <a:spLocks noGrp="1"/>
          </p:cNvSpPr>
          <p:nvPr>
            <p:ph sz="quarter" idx="13"/>
          </p:nvPr>
        </p:nvSpPr>
        <p:spPr>
          <a:xfrm>
            <a:off x="3745381" y="914399"/>
            <a:ext cx="5171847" cy="3621025"/>
          </a:xfrm>
        </p:spPr>
        <p:txBody>
          <a:bodyPr/>
          <a:lstStyle/>
          <a:p>
            <a:pPr rtl="0" fontAlgn="ctr">
              <a:buFont typeface="Arial" panose="020B0604020202020204" pitchFamily="34" charset="0"/>
              <a:buChar char="•"/>
            </a:pPr>
            <a:r>
              <a:rPr lang="sv-SE" dirty="0">
                <a:effectLst/>
              </a:rPr>
              <a:t>Vilka frågor och tankar uppstår när ni läser anvisningen?</a:t>
            </a:r>
            <a:endParaRPr lang="sv-SE" dirty="0"/>
          </a:p>
          <a:p>
            <a:pPr rtl="0" fontAlgn="ctr">
              <a:buFont typeface="Arial" panose="020B0604020202020204" pitchFamily="34" charset="0"/>
              <a:buChar char="•"/>
            </a:pPr>
            <a:endParaRPr lang="sv-SE" dirty="0"/>
          </a:p>
          <a:p>
            <a:pPr fontAlgn="ctr">
              <a:buFont typeface="Arial" panose="020B0604020202020204" pitchFamily="34" charset="0"/>
              <a:buChar char="•"/>
            </a:pPr>
            <a:r>
              <a:rPr lang="sv-SE" dirty="0">
                <a:effectLst/>
              </a:rPr>
              <a:t>Används </a:t>
            </a:r>
            <a:r>
              <a:rPr lang="sv-SE" dirty="0"/>
              <a:t>AI bland pedagoger och tillsammans med barn på er förskola? I så fall, hur?</a:t>
            </a:r>
          </a:p>
          <a:p>
            <a:pPr fontAlgn="ctr">
              <a:buFont typeface="Arial" panose="020B0604020202020204" pitchFamily="34" charset="0"/>
              <a:buChar char="•"/>
            </a:pPr>
            <a:endParaRPr lang="sv-SE" dirty="0"/>
          </a:p>
          <a:p>
            <a:pPr marL="0" indent="0">
              <a:buNone/>
            </a:pPr>
            <a:endParaRPr lang="sv-SE" dirty="0"/>
          </a:p>
        </p:txBody>
      </p:sp>
    </p:spTree>
    <p:extLst>
      <p:ext uri="{BB962C8B-B14F-4D97-AF65-F5344CB8AC3E}">
        <p14:creationId xmlns:p14="http://schemas.microsoft.com/office/powerpoint/2010/main" val="60295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12362A-6FB2-56CA-92DC-CB8F2BB111A0}"/>
              </a:ext>
            </a:extLst>
          </p:cNvPr>
          <p:cNvSpPr>
            <a:spLocks noGrp="1"/>
          </p:cNvSpPr>
          <p:nvPr>
            <p:ph type="ctrTitle"/>
          </p:nvPr>
        </p:nvSpPr>
        <p:spPr/>
        <p:txBody>
          <a:bodyPr/>
          <a:lstStyle/>
          <a:p>
            <a:r>
              <a:rPr lang="sv-SE"/>
              <a:t>DEL 2</a:t>
            </a:r>
          </a:p>
        </p:txBody>
      </p:sp>
    </p:spTree>
    <p:extLst>
      <p:ext uri="{BB962C8B-B14F-4D97-AF65-F5344CB8AC3E}">
        <p14:creationId xmlns:p14="http://schemas.microsoft.com/office/powerpoint/2010/main" val="263313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49B7C-F644-78C8-A229-9EBF5043C4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4A04CB9-B321-BE53-FC35-FA256457EF21}"/>
              </a:ext>
            </a:extLst>
          </p:cNvPr>
          <p:cNvSpPr>
            <a:spLocks noGrp="1"/>
          </p:cNvSpPr>
          <p:nvPr>
            <p:ph type="title"/>
          </p:nvPr>
        </p:nvSpPr>
        <p:spPr>
          <a:xfrm>
            <a:off x="3121744" y="375094"/>
            <a:ext cx="2661301" cy="352283"/>
          </a:xfrm>
        </p:spPr>
        <p:txBody>
          <a:bodyPr anchor="t"/>
          <a:lstStyle/>
          <a:p>
            <a:r>
              <a:rPr lang="sv-SE"/>
              <a:t>Begreppslista AI</a:t>
            </a:r>
          </a:p>
        </p:txBody>
      </p:sp>
      <p:sp>
        <p:nvSpPr>
          <p:cNvPr id="8" name="Rektangel: rundade hörn 7">
            <a:extLst>
              <a:ext uri="{FF2B5EF4-FFF2-40B4-BE49-F238E27FC236}">
                <a16:creationId xmlns:a16="http://schemas.microsoft.com/office/drawing/2014/main" id="{DA4E9F32-D984-4B0E-AC3C-01AFFA6B3192}"/>
              </a:ext>
            </a:extLst>
          </p:cNvPr>
          <p:cNvSpPr/>
          <p:nvPr/>
        </p:nvSpPr>
        <p:spPr bwMode="auto">
          <a:xfrm>
            <a:off x="152919" y="1117620"/>
            <a:ext cx="2853517" cy="769733"/>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000" b="1" i="0" u="none" strike="noStrike" cap="none" normalizeH="0" baseline="0">
                <a:ln>
                  <a:noFill/>
                </a:ln>
                <a:solidFill>
                  <a:schemeClr val="tx1"/>
                </a:solidFill>
                <a:effectLst/>
                <a:latin typeface="Aptos" panose="020B0004020202020204" pitchFamily="34" charset="0"/>
                <a:ea typeface="ＭＳ Ｐゴシック" pitchFamily="-48" charset="-128"/>
              </a:rPr>
              <a:t>AI – artificiell intelligens</a:t>
            </a:r>
          </a:p>
          <a:p>
            <a:pPr marL="0" marR="0" indent="0" algn="l" defTabSz="914400" rtl="0" eaLnBrk="0" fontAlgn="base" latinLnBrk="0" hangingPunct="0">
              <a:lnSpc>
                <a:spcPct val="100000"/>
              </a:lnSpc>
              <a:spcBef>
                <a:spcPct val="0"/>
              </a:spcBef>
              <a:spcAft>
                <a:spcPct val="0"/>
              </a:spcAft>
              <a:buClrTx/>
              <a:buSzTx/>
              <a:buFontTx/>
              <a:buNone/>
              <a:tabLst/>
            </a:pPr>
            <a:r>
              <a:rPr lang="sv-SE" sz="1000">
                <a:latin typeface="Aptos" panose="020B0004020202020204" pitchFamily="34" charset="0"/>
                <a:ea typeface="ＭＳ Ｐゴシック" pitchFamily="-48" charset="-128"/>
              </a:rPr>
              <a:t>T</a:t>
            </a:r>
            <a:r>
              <a:rPr lang="sv-SE" sz="1000" b="0" i="0">
                <a:solidFill>
                  <a:srgbClr val="242424"/>
                </a:solidFill>
                <a:effectLst/>
                <a:latin typeface="Aptos" panose="020B0004020202020204" pitchFamily="34" charset="0"/>
              </a:rPr>
              <a:t>eknik som gör att datorer kan utföra uppgifter som normalt kräver mänsklig intelligens, som att känna igen tal eller spela schack.</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sv-SE" sz="1000" b="0" i="0" u="none" strike="noStrike" cap="none" normalizeH="0" baseline="0">
              <a:ln>
                <a:noFill/>
              </a:ln>
              <a:solidFill>
                <a:schemeClr val="tx1"/>
              </a:solidFill>
              <a:effectLst/>
              <a:latin typeface="Arial" charset="0"/>
              <a:ea typeface="ＭＳ Ｐゴシック" pitchFamily="-48" charset="-128"/>
            </a:endParaRPr>
          </a:p>
        </p:txBody>
      </p:sp>
      <p:sp>
        <p:nvSpPr>
          <p:cNvPr id="9" name="Rektangel: rundade hörn 8">
            <a:extLst>
              <a:ext uri="{FF2B5EF4-FFF2-40B4-BE49-F238E27FC236}">
                <a16:creationId xmlns:a16="http://schemas.microsoft.com/office/drawing/2014/main" id="{FB76FA31-ECDF-BBB5-7712-923704E1718C}"/>
              </a:ext>
            </a:extLst>
          </p:cNvPr>
          <p:cNvSpPr/>
          <p:nvPr/>
        </p:nvSpPr>
        <p:spPr bwMode="auto">
          <a:xfrm>
            <a:off x="3316936" y="1117620"/>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000" b="1" i="0" u="none" strike="noStrike" cap="none" normalizeH="0" baseline="0">
                <a:ln>
                  <a:noFill/>
                </a:ln>
                <a:solidFill>
                  <a:schemeClr val="tx1"/>
                </a:solidFill>
                <a:effectLst/>
                <a:latin typeface="Aptos" panose="020B0004020202020204" pitchFamily="34" charset="0"/>
                <a:ea typeface="ＭＳ Ｐゴシック" pitchFamily="-48" charset="-128"/>
              </a:rPr>
              <a:t>AGI – generell artificiell intelligens</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En avancerad form av AI som kan utföra alla intellektuella uppgifter som en människa kan.</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0" name="Rektangel: rundade hörn 9">
            <a:extLst>
              <a:ext uri="{FF2B5EF4-FFF2-40B4-BE49-F238E27FC236}">
                <a16:creationId xmlns:a16="http://schemas.microsoft.com/office/drawing/2014/main" id="{6110E1EB-B525-306F-9731-E90E8EB596D5}"/>
              </a:ext>
            </a:extLst>
          </p:cNvPr>
          <p:cNvSpPr/>
          <p:nvPr/>
        </p:nvSpPr>
        <p:spPr bwMode="auto">
          <a:xfrm>
            <a:off x="6093545" y="1117619"/>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Generativ AI</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AI som kan skapa nytt innehåll, som text, bilder eller musik, baserat på inlärda mönster.</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1" name="Rektangel: rundade hörn 10">
            <a:extLst>
              <a:ext uri="{FF2B5EF4-FFF2-40B4-BE49-F238E27FC236}">
                <a16:creationId xmlns:a16="http://schemas.microsoft.com/office/drawing/2014/main" id="{46DB7F34-C9FF-7551-551C-202AF1774246}"/>
              </a:ext>
            </a:extLst>
          </p:cNvPr>
          <p:cNvSpPr/>
          <p:nvPr/>
        </p:nvSpPr>
        <p:spPr bwMode="auto">
          <a:xfrm>
            <a:off x="152919" y="3524297"/>
            <a:ext cx="2126414" cy="756830"/>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Språkmodell</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En AI-modell som är tränad för att förstå och generera mänskligt språk.</a:t>
            </a:r>
            <a:endParaRPr lang="sv-SE" sz="1000" b="1">
              <a:latin typeface="Aptos" panose="020B0004020202020204" pitchFamily="34" charset="0"/>
              <a:ea typeface="ＭＳ Ｐゴシック" pitchFamily="-48" charset="-128"/>
            </a:endParaRPr>
          </a:p>
        </p:txBody>
      </p:sp>
      <p:sp>
        <p:nvSpPr>
          <p:cNvPr id="12" name="Rektangel: rundade hörn 11">
            <a:extLst>
              <a:ext uri="{FF2B5EF4-FFF2-40B4-BE49-F238E27FC236}">
                <a16:creationId xmlns:a16="http://schemas.microsoft.com/office/drawing/2014/main" id="{005CF9F4-094F-74EE-9019-A1FDD46B213A}"/>
              </a:ext>
            </a:extLst>
          </p:cNvPr>
          <p:cNvSpPr/>
          <p:nvPr/>
        </p:nvSpPr>
        <p:spPr bwMode="auto">
          <a:xfrm>
            <a:off x="2762075" y="2326363"/>
            <a:ext cx="3229147"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Maskininlärning </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En metod där datorer lär sig från data och förbättrar sina prestationer över tid. Man tränar en dator på att bli bättre på att ge den många exempel.  </a:t>
            </a:r>
            <a:endParaRPr lang="sv-SE" sz="1000" b="1">
              <a:latin typeface="Aptos" panose="020B0004020202020204" pitchFamily="34" charset="0"/>
              <a:ea typeface="ＭＳ Ｐゴシック" pitchFamily="-48" charset="-128"/>
            </a:endParaRPr>
          </a:p>
        </p:txBody>
      </p:sp>
      <p:sp>
        <p:nvSpPr>
          <p:cNvPr id="13" name="Rektangel: rundade hörn 12">
            <a:extLst>
              <a:ext uri="{FF2B5EF4-FFF2-40B4-BE49-F238E27FC236}">
                <a16:creationId xmlns:a16="http://schemas.microsoft.com/office/drawing/2014/main" id="{336FE3D7-6712-6CCA-902D-7BAF45A049D3}"/>
              </a:ext>
            </a:extLst>
          </p:cNvPr>
          <p:cNvSpPr/>
          <p:nvPr/>
        </p:nvSpPr>
        <p:spPr bwMode="auto">
          <a:xfrm>
            <a:off x="2469574" y="3524297"/>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Prompta</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Att ge en AI en specifik instruktion eller fråga för att få ett önskat svar eller resultat.</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4" name="Rektangel: rundade hörn 13">
            <a:extLst>
              <a:ext uri="{FF2B5EF4-FFF2-40B4-BE49-F238E27FC236}">
                <a16:creationId xmlns:a16="http://schemas.microsoft.com/office/drawing/2014/main" id="{A4E45FB2-40CA-951D-125C-EE6133FB89C6}"/>
              </a:ext>
            </a:extLst>
          </p:cNvPr>
          <p:cNvSpPr/>
          <p:nvPr/>
        </p:nvSpPr>
        <p:spPr bwMode="auto">
          <a:xfrm>
            <a:off x="6152136" y="2326361"/>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Chattbot</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Ett datorprogram som kan simulera en konversation med människor via text eller tal.</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5" name="Rektangel: rundade hörn 14">
            <a:extLst>
              <a:ext uri="{FF2B5EF4-FFF2-40B4-BE49-F238E27FC236}">
                <a16:creationId xmlns:a16="http://schemas.microsoft.com/office/drawing/2014/main" id="{46326ACF-FDA0-2E14-6042-EC6EC36976C2}"/>
              </a:ext>
            </a:extLst>
          </p:cNvPr>
          <p:cNvSpPr/>
          <p:nvPr/>
        </p:nvSpPr>
        <p:spPr bwMode="auto">
          <a:xfrm>
            <a:off x="135052" y="2326362"/>
            <a:ext cx="2466109"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Bias</a:t>
            </a:r>
          </a:p>
          <a:p>
            <a:pPr marL="0" marR="0" indent="0" algn="l" defTabSz="914400" rtl="0" eaLnBrk="0" fontAlgn="base" latinLnBrk="0" hangingPunct="0">
              <a:lnSpc>
                <a:spcPct val="100000"/>
              </a:lnSpc>
              <a:spcBef>
                <a:spcPct val="0"/>
              </a:spcBef>
              <a:spcAft>
                <a:spcPct val="0"/>
              </a:spcAft>
              <a:buClrTx/>
              <a:buSzTx/>
              <a:buFontTx/>
              <a:buNone/>
              <a:tabLst/>
            </a:pPr>
            <a:r>
              <a:rPr lang="sv-SE" sz="1000" b="0" i="0">
                <a:solidFill>
                  <a:srgbClr val="242424"/>
                </a:solidFill>
                <a:effectLst/>
                <a:latin typeface="Aptos" panose="020B0004020202020204" pitchFamily="34" charset="0"/>
              </a:rPr>
              <a:t>Fördomar eller snedvridningar i data eller algoritmer som kan leda till orättvisa eller felaktiga resultat.</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
        <p:nvSpPr>
          <p:cNvPr id="16" name="Rektangel: rundade hörn 15">
            <a:extLst>
              <a:ext uri="{FF2B5EF4-FFF2-40B4-BE49-F238E27FC236}">
                <a16:creationId xmlns:a16="http://schemas.microsoft.com/office/drawing/2014/main" id="{AA617CEE-9C02-3CFA-0D32-BE6528D1B512}"/>
              </a:ext>
            </a:extLst>
          </p:cNvPr>
          <p:cNvSpPr/>
          <p:nvPr/>
        </p:nvSpPr>
        <p:spPr bwMode="auto">
          <a:xfrm>
            <a:off x="5125924" y="3517846"/>
            <a:ext cx="3671971" cy="763281"/>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000" b="1">
                <a:latin typeface="Aptos" panose="020B0004020202020204" pitchFamily="34" charset="0"/>
                <a:ea typeface="ＭＳ Ｐゴシック" pitchFamily="-48" charset="-128"/>
              </a:rPr>
              <a:t>Sökmotor vs AI-tjänst</a:t>
            </a:r>
          </a:p>
          <a:p>
            <a:pPr marL="0" marR="0" indent="0" algn="l" defTabSz="914400" rtl="0" eaLnBrk="0" fontAlgn="base" latinLnBrk="0" hangingPunct="0">
              <a:lnSpc>
                <a:spcPct val="100000"/>
              </a:lnSpc>
              <a:spcBef>
                <a:spcPct val="0"/>
              </a:spcBef>
              <a:spcAft>
                <a:spcPct val="0"/>
              </a:spcAft>
              <a:buClrTx/>
              <a:buSzTx/>
              <a:buFontTx/>
              <a:buNone/>
              <a:tabLst/>
            </a:pPr>
            <a:r>
              <a:rPr lang="sv-SE" sz="1000">
                <a:solidFill>
                  <a:srgbClr val="242424"/>
                </a:solidFill>
                <a:latin typeface="Aptos" panose="020B0004020202020204" pitchFamily="34" charset="0"/>
              </a:rPr>
              <a:t>E</a:t>
            </a:r>
            <a:r>
              <a:rPr lang="sv-SE" sz="1000" b="0" i="0">
                <a:solidFill>
                  <a:srgbClr val="242424"/>
                </a:solidFill>
                <a:effectLst/>
                <a:latin typeface="Aptos" panose="020B0004020202020204" pitchFamily="34" charset="0"/>
              </a:rPr>
              <a:t>n sökmotor hittar och visar information från webben baserat på sökord, medan en AI-tjänst kan förstå och bearbeta komplexa frågor och ge mer avancerade svar och lösningar.</a:t>
            </a:r>
            <a:endParaRPr kumimoji="0" lang="sv-SE" sz="1000" b="0" i="0" u="none" strike="noStrike" cap="none" normalizeH="0" baseline="0">
              <a:ln>
                <a:noFill/>
              </a:ln>
              <a:solidFill>
                <a:schemeClr val="tx1"/>
              </a:solidFill>
              <a:effectLst/>
              <a:latin typeface="Aptos" panose="020B0004020202020204" pitchFamily="34" charset="0"/>
              <a:ea typeface="ＭＳ Ｐゴシック" pitchFamily="-48" charset="-128"/>
            </a:endParaRPr>
          </a:p>
        </p:txBody>
      </p:sp>
    </p:spTree>
    <p:extLst>
      <p:ext uri="{BB962C8B-B14F-4D97-AF65-F5344CB8AC3E}">
        <p14:creationId xmlns:p14="http://schemas.microsoft.com/office/powerpoint/2010/main" val="19840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7C984-4884-E201-23F2-9828434F4898}"/>
            </a:ext>
          </a:extLst>
        </p:cNvPr>
        <p:cNvGrpSpPr/>
        <p:nvPr/>
      </p:nvGrpSpPr>
      <p:grpSpPr>
        <a:xfrm>
          <a:off x="0" y="0"/>
          <a:ext cx="0" cy="0"/>
          <a:chOff x="0" y="0"/>
          <a:chExt cx="0" cy="0"/>
        </a:xfrm>
      </p:grpSpPr>
      <p:pic>
        <p:nvPicPr>
          <p:cNvPr id="11" name="Bildobjekt 10">
            <a:extLst>
              <a:ext uri="{FF2B5EF4-FFF2-40B4-BE49-F238E27FC236}">
                <a16:creationId xmlns:a16="http://schemas.microsoft.com/office/drawing/2014/main" id="{03B838C5-9FD0-DB25-C8A7-7BF9D49D5EC5}"/>
              </a:ext>
            </a:extLst>
          </p:cNvPr>
          <p:cNvPicPr>
            <a:picLocks noChangeAspect="1"/>
          </p:cNvPicPr>
          <p:nvPr/>
        </p:nvPicPr>
        <p:blipFill>
          <a:blip r:embed="rId3"/>
          <a:stretch>
            <a:fillRect/>
          </a:stretch>
        </p:blipFill>
        <p:spPr>
          <a:xfrm>
            <a:off x="5236647" y="3680018"/>
            <a:ext cx="2034639" cy="733551"/>
          </a:xfrm>
          <a:prstGeom prst="rect">
            <a:avLst/>
          </a:prstGeom>
          <a:ln>
            <a:noFill/>
          </a:ln>
          <a:effectLst>
            <a:outerShdw blurRad="292100" dist="139700" dir="2700000" algn="tl" rotWithShape="0">
              <a:srgbClr val="333333">
                <a:alpha val="65000"/>
              </a:srgbClr>
            </a:outerShdw>
          </a:effectLst>
        </p:spPr>
      </p:pic>
      <p:pic>
        <p:nvPicPr>
          <p:cNvPr id="15" name="Bildobjekt 14">
            <a:extLst>
              <a:ext uri="{FF2B5EF4-FFF2-40B4-BE49-F238E27FC236}">
                <a16:creationId xmlns:a16="http://schemas.microsoft.com/office/drawing/2014/main" id="{8278E125-455C-9B50-186D-080FF3DD32EA}"/>
              </a:ext>
            </a:extLst>
          </p:cNvPr>
          <p:cNvPicPr>
            <a:picLocks noChangeAspect="1"/>
          </p:cNvPicPr>
          <p:nvPr/>
        </p:nvPicPr>
        <p:blipFill>
          <a:blip r:embed="rId4"/>
          <a:stretch>
            <a:fillRect/>
          </a:stretch>
        </p:blipFill>
        <p:spPr>
          <a:xfrm>
            <a:off x="1534962" y="3680018"/>
            <a:ext cx="2307348" cy="733550"/>
          </a:xfrm>
          <a:prstGeom prst="rect">
            <a:avLst/>
          </a:prstGeom>
          <a:ln>
            <a:noFill/>
          </a:ln>
          <a:effectLst>
            <a:outerShdw blurRad="292100" dist="139700" dir="2700000" algn="tl" rotWithShape="0">
              <a:srgbClr val="333333">
                <a:alpha val="65000"/>
              </a:srgbClr>
            </a:outerShdw>
          </a:effectLst>
        </p:spPr>
      </p:pic>
      <p:graphicFrame>
        <p:nvGraphicFramePr>
          <p:cNvPr id="4" name="Tabell 3">
            <a:extLst>
              <a:ext uri="{FF2B5EF4-FFF2-40B4-BE49-F238E27FC236}">
                <a16:creationId xmlns:a16="http://schemas.microsoft.com/office/drawing/2014/main" id="{B799A4F4-84B0-D052-D9C8-CDF25AA82E8E}"/>
              </a:ext>
            </a:extLst>
          </p:cNvPr>
          <p:cNvGraphicFramePr>
            <a:graphicFrameLocks noGrp="1"/>
          </p:cNvGraphicFramePr>
          <p:nvPr>
            <p:extLst>
              <p:ext uri="{D42A27DB-BD31-4B8C-83A1-F6EECF244321}">
                <p14:modId xmlns:p14="http://schemas.microsoft.com/office/powerpoint/2010/main" val="3065303381"/>
              </p:ext>
            </p:extLst>
          </p:nvPr>
        </p:nvGraphicFramePr>
        <p:xfrm>
          <a:off x="833670" y="210563"/>
          <a:ext cx="6865984" cy="2541107"/>
        </p:xfrm>
        <a:graphic>
          <a:graphicData uri="http://schemas.openxmlformats.org/drawingml/2006/table">
            <a:tbl>
              <a:tblPr firstRow="1" bandRow="1">
                <a:tableStyleId>{5C22544A-7EE6-4342-B048-85BDC9FD1C3A}</a:tableStyleId>
              </a:tblPr>
              <a:tblGrid>
                <a:gridCol w="3432992">
                  <a:extLst>
                    <a:ext uri="{9D8B030D-6E8A-4147-A177-3AD203B41FA5}">
                      <a16:colId xmlns:a16="http://schemas.microsoft.com/office/drawing/2014/main" val="2022722376"/>
                    </a:ext>
                  </a:extLst>
                </a:gridCol>
                <a:gridCol w="3432992">
                  <a:extLst>
                    <a:ext uri="{9D8B030D-6E8A-4147-A177-3AD203B41FA5}">
                      <a16:colId xmlns:a16="http://schemas.microsoft.com/office/drawing/2014/main" val="2066637335"/>
                    </a:ext>
                  </a:extLst>
                </a:gridCol>
              </a:tblGrid>
              <a:tr h="463170">
                <a:tc gridSpan="2">
                  <a:txBody>
                    <a:bodyPr/>
                    <a:lstStyle/>
                    <a:p>
                      <a:r>
                        <a:rPr lang="sv-SE" sz="1400" dirty="0"/>
                        <a:t>Stöd vid användning av AI i förskolan</a:t>
                      </a:r>
                      <a:endParaRPr lang="sv-SE" dirty="0"/>
                    </a:p>
                  </a:txBody>
                  <a:tcPr/>
                </a:tc>
                <a:tc hMerge="1">
                  <a:txBody>
                    <a:bodyPr/>
                    <a:lstStyle/>
                    <a:p>
                      <a:endParaRPr lang="sv-SE" dirty="0"/>
                    </a:p>
                  </a:txBody>
                  <a:tcPr/>
                </a:tc>
                <a:extLst>
                  <a:ext uri="{0D108BD9-81ED-4DB2-BD59-A6C34878D82A}">
                    <a16:rowId xmlns:a16="http://schemas.microsoft.com/office/drawing/2014/main" val="3691462077"/>
                  </a:ext>
                </a:extLst>
              </a:tr>
              <a:tr h="688427">
                <a:tc>
                  <a:txBody>
                    <a:bodyPr/>
                    <a:lstStyle/>
                    <a:p>
                      <a:r>
                        <a:rPr lang="sv-SE" dirty="0"/>
                        <a:t>AI på BUF</a:t>
                      </a:r>
                    </a:p>
                  </a:txBody>
                  <a:tcPr/>
                </a:tc>
                <a:tc>
                  <a:txBody>
                    <a:bodyPr/>
                    <a:lstStyle/>
                    <a:p>
                      <a:r>
                        <a:rPr lang="sv-SE" sz="1400" dirty="0">
                          <a:hlinkClick r:id="rId5"/>
                        </a:rPr>
                        <a:t>AI på barn- och ungdomsförvaltningen</a:t>
                      </a:r>
                      <a:endParaRPr lang="sv-SE" dirty="0"/>
                    </a:p>
                  </a:txBody>
                  <a:tcPr/>
                </a:tc>
                <a:extLst>
                  <a:ext uri="{0D108BD9-81ED-4DB2-BD59-A6C34878D82A}">
                    <a16:rowId xmlns:a16="http://schemas.microsoft.com/office/drawing/2014/main" val="2179063557"/>
                  </a:ext>
                </a:extLst>
              </a:tr>
              <a:tr h="463170">
                <a:tc>
                  <a:txBody>
                    <a:bodyPr/>
                    <a:lstStyle/>
                    <a:p>
                      <a:r>
                        <a:rPr lang="sv-SE" dirty="0"/>
                        <a:t>Resurser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400" dirty="0">
                          <a:hlinkClick r:id="rId6"/>
                        </a:rPr>
                        <a:t>Copilot</a:t>
                      </a:r>
                      <a:endParaRPr lang="sv-SE" dirty="0"/>
                    </a:p>
                  </a:txBody>
                  <a:tcPr/>
                </a:tc>
                <a:extLst>
                  <a:ext uri="{0D108BD9-81ED-4DB2-BD59-A6C34878D82A}">
                    <a16:rowId xmlns:a16="http://schemas.microsoft.com/office/drawing/2014/main" val="2874830827"/>
                  </a:ext>
                </a:extLst>
              </a:tr>
              <a:tr h="463170">
                <a:tc>
                  <a:txBody>
                    <a:bodyPr/>
                    <a:lstStyle/>
                    <a:p>
                      <a:r>
                        <a:rPr lang="sv-SE" dirty="0"/>
                        <a:t>Stöd</a:t>
                      </a:r>
                    </a:p>
                  </a:txBody>
                  <a:tcPr/>
                </a:tc>
                <a:tc>
                  <a:txBody>
                    <a:bodyPr/>
                    <a:lstStyle/>
                    <a:p>
                      <a:r>
                        <a:rPr lang="sv-SE" sz="1400" dirty="0">
                          <a:hlinkClick r:id="rId7"/>
                        </a:rPr>
                        <a:t>DigKomp Akademien</a:t>
                      </a:r>
                      <a:endParaRPr lang="sv-SE" dirty="0"/>
                    </a:p>
                  </a:txBody>
                  <a:tcPr/>
                </a:tc>
                <a:extLst>
                  <a:ext uri="{0D108BD9-81ED-4DB2-BD59-A6C34878D82A}">
                    <a16:rowId xmlns:a16="http://schemas.microsoft.com/office/drawing/2014/main" val="1445566020"/>
                  </a:ext>
                </a:extLst>
              </a:tr>
              <a:tr h="463170">
                <a:tc>
                  <a:txBody>
                    <a:bodyPr/>
                    <a:lstStyle/>
                    <a:p>
                      <a:endParaRPr lang="sv-SE"/>
                    </a:p>
                  </a:txBody>
                  <a:tcPr/>
                </a:tc>
                <a:tc>
                  <a:txBody>
                    <a:bodyPr/>
                    <a:lstStyle/>
                    <a:p>
                      <a:r>
                        <a:rPr lang="sv-SE" sz="1400" dirty="0">
                          <a:hlinkClick r:id="rId8"/>
                        </a:rPr>
                        <a:t>skola.karlstad.se</a:t>
                      </a:r>
                      <a:r>
                        <a:rPr lang="sv-SE" sz="1400" dirty="0"/>
                        <a:t> &gt; Pedagog Karlstad</a:t>
                      </a:r>
                      <a:endParaRPr lang="sv-SE" dirty="0"/>
                    </a:p>
                  </a:txBody>
                  <a:tcPr/>
                </a:tc>
                <a:extLst>
                  <a:ext uri="{0D108BD9-81ED-4DB2-BD59-A6C34878D82A}">
                    <a16:rowId xmlns:a16="http://schemas.microsoft.com/office/drawing/2014/main" val="72514932"/>
                  </a:ext>
                </a:extLst>
              </a:tr>
            </a:tbl>
          </a:graphicData>
        </a:graphic>
      </p:graphicFrame>
      <p:pic>
        <p:nvPicPr>
          <p:cNvPr id="13" name="Bildobjekt 12">
            <a:extLst>
              <a:ext uri="{FF2B5EF4-FFF2-40B4-BE49-F238E27FC236}">
                <a16:creationId xmlns:a16="http://schemas.microsoft.com/office/drawing/2014/main" id="{4708F83B-4EC1-B562-5F46-639FE82C0E7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rot="550354">
            <a:off x="7548179" y="1520520"/>
            <a:ext cx="777754" cy="7745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30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757309AF-D8C6-4D4B-B43C-C9ACB000F0D6}"/>
    </a:ext>
  </a:extLst>
</a:theme>
</file>

<file path=ppt/theme/theme2.xml><?xml version="1.0" encoding="utf-8"?>
<a:theme xmlns:a="http://schemas.openxmlformats.org/drawingml/2006/main" name="Yellow">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9203249A-AF04-4E61-91D5-BE65219D48AA}"/>
    </a:ext>
  </a:extLst>
</a:theme>
</file>

<file path=ppt/theme/theme3.xml><?xml version="1.0" encoding="utf-8"?>
<a:theme xmlns:a="http://schemas.openxmlformats.org/drawingml/2006/main" name="Red">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F77751D3-215A-4AED-A78D-DE42087EB475}"/>
    </a:ext>
  </a:extLst>
</a:theme>
</file>

<file path=ppt/theme/theme4.xml><?xml version="1.0" encoding="utf-8"?>
<a:theme xmlns:a="http://schemas.openxmlformats.org/drawingml/2006/main" name="Bakgrund_utan logga">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A2DD8FD4-051C-4131-ACAC-E35CD73C9665}"/>
    </a:ext>
  </a:extLst>
</a:theme>
</file>

<file path=ppt/theme/theme5.xml><?xml version="1.0" encoding="utf-8"?>
<a:theme xmlns:a="http://schemas.openxmlformats.org/drawingml/2006/main" name="1_White">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4E21528E-CC4D-4FE0-84B3-09FC016D3237}"/>
    </a:ext>
  </a:extLst>
</a:theme>
</file>

<file path=ppt/theme/theme6.xml><?xml version="1.0" encoding="utf-8"?>
<a:theme xmlns:a="http://schemas.openxmlformats.org/drawingml/2006/main" name="1_Bakgrund_utan logga">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B030A5C-C05D-4253-B5A0-B1407ED6A523}" vid="{5FE683FA-8C23-44A5-A3CE-9D80080B5CAB}"/>
    </a:ext>
  </a:extLst>
</a:theme>
</file>

<file path=ppt/theme/theme7.xml><?xml version="1.0" encoding="utf-8"?>
<a:theme xmlns:a="http://schemas.openxmlformats.org/drawingml/2006/main" name="2_Bakgrund_utan logga">
  <a:themeElements>
    <a:clrScheme name="Karlstads Kommun">
      <a:dk1>
        <a:srgbClr val="000000"/>
      </a:dk1>
      <a:lt1>
        <a:srgbClr val="FFFFFF"/>
      </a:lt1>
      <a:dk2>
        <a:srgbClr val="000000"/>
      </a:dk2>
      <a:lt2>
        <a:srgbClr val="FFEC00"/>
      </a:lt2>
      <a:accent1>
        <a:srgbClr val="F8DC00"/>
      </a:accent1>
      <a:accent2>
        <a:srgbClr val="EAB90C"/>
      </a:accent2>
      <a:accent3>
        <a:srgbClr val="D57E1C"/>
      </a:accent3>
      <a:accent4>
        <a:srgbClr val="CA5215"/>
      </a:accent4>
      <a:accent5>
        <a:srgbClr val="B50422"/>
      </a:accent5>
      <a:accent6>
        <a:srgbClr val="8D2227"/>
      </a:accent6>
      <a:hlink>
        <a:srgbClr val="0070C0"/>
      </a:hlink>
      <a:folHlink>
        <a:srgbClr val="7F7F7F"/>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UF pp-presentation_uppdaterad" id="{B1B5D6B9-39BC-8041-A07E-C5B8007E653E}" vid="{58C74FE0-A6FB-6A41-960C-7B71D87267A0}"/>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4d26a4-764c-4e15-8164-af404d4cfe39" xsi:nil="true"/>
    <lcf76f155ced4ddcb4097134ff3c332f xmlns="a7f6f2e8-9068-4c40-b7fe-1d7eb5fbe0cf">
      <Terms xmlns="http://schemas.microsoft.com/office/infopath/2007/PartnerControls"/>
    </lcf76f155ced4ddcb4097134ff3c332f>
    <MediaLengthInSeconds xmlns="a7f6f2e8-9068-4c40-b7fe-1d7eb5fbe0cf" xsi:nil="true"/>
    <SharedWithUsers xmlns="2d4d26a4-764c-4e15-8164-af404d4cfe39">
      <UserInfo>
        <DisplayName>Anna Olausson</DisplayName>
        <AccountId>260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42A997A18C2A443B54F767A8E10F281" ma:contentTypeVersion="18" ma:contentTypeDescription="Skapa ett nytt dokument." ma:contentTypeScope="" ma:versionID="cec5df99abb0a88840d20f83b6fe7dd6">
  <xsd:schema xmlns:xsd="http://www.w3.org/2001/XMLSchema" xmlns:xs="http://www.w3.org/2001/XMLSchema" xmlns:p="http://schemas.microsoft.com/office/2006/metadata/properties" xmlns:ns2="2d4d26a4-764c-4e15-8164-af404d4cfe39" xmlns:ns3="a7f6f2e8-9068-4c40-b7fe-1d7eb5fbe0cf" targetNamespace="http://schemas.microsoft.com/office/2006/metadata/properties" ma:root="true" ma:fieldsID="7b1da140dd21d02ee50ac5d900b547cb" ns2:_="" ns3:_="">
    <xsd:import namespace="2d4d26a4-764c-4e15-8164-af404d4cfe39"/>
    <xsd:import namespace="a7f6f2e8-9068-4c40-b7fe-1d7eb5fbe0c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d26a4-764c-4e15-8164-af404d4cfe39"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3" nillable="true" ma:displayName="Taxonomy Catch All Column" ma:hidden="true" ma:list="{e751bd1a-818a-489d-bbd8-28d6216c986b}" ma:internalName="TaxCatchAll" ma:showField="CatchAllData" ma:web="2d4d26a4-764c-4e15-8164-af404d4cfe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f6f2e8-9068-4c40-b7fe-1d7eb5fbe0c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b98eb23-427e-45b1-9e22-aadb4296fde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249C35-CBA0-4E2E-A02F-7DBEB0896A7F}">
  <ds:schemaRefs>
    <ds:schemaRef ds:uri="http://schemas.microsoft.com/sharepoint/v3/contenttype/forms"/>
  </ds:schemaRefs>
</ds:datastoreItem>
</file>

<file path=customXml/itemProps2.xml><?xml version="1.0" encoding="utf-8"?>
<ds:datastoreItem xmlns:ds="http://schemas.openxmlformats.org/officeDocument/2006/customXml" ds:itemID="{4D3E5980-D864-4026-A672-016D3AB17101}">
  <ds:schemaRefs>
    <ds:schemaRef ds:uri="http://schemas.microsoft.com/office/2006/metadata/properties"/>
    <ds:schemaRef ds:uri="2d4d26a4-764c-4e15-8164-af404d4cfe39"/>
    <ds:schemaRef ds:uri="http://purl.org/dc/terms/"/>
    <ds:schemaRef ds:uri="http://schemas.openxmlformats.org/package/2006/metadata/core-properties"/>
    <ds:schemaRef ds:uri="http://schemas.microsoft.com/office/2006/documentManagement/types"/>
    <ds:schemaRef ds:uri="a7f6f2e8-9068-4c40-b7fe-1d7eb5fbe0cf"/>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CED89B4-A0EA-473F-A086-FC6465BFB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d26a4-764c-4e15-8164-af404d4cfe39"/>
    <ds:schemaRef ds:uri="a7f6f2e8-9068-4c40-b7fe-1d7eb5fbe0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1fe8f8-62c5-428a-8034-038bc8a6cf66}" enabled="0" method="" siteId="{fa1fe8f8-62c5-428a-8034-038bc8a6cf66}" removed="1"/>
</clbl:labelList>
</file>

<file path=docProps/app.xml><?xml version="1.0" encoding="utf-8"?>
<Properties xmlns="http://schemas.openxmlformats.org/officeDocument/2006/extended-properties" xmlns:vt="http://schemas.openxmlformats.org/officeDocument/2006/docPropsVTypes">
  <Template>Powerpointmall BUF</Template>
  <TotalTime>2102</TotalTime>
  <Words>1092</Words>
  <Application>Microsoft Office PowerPoint</Application>
  <PresentationFormat>Bildspel på skärmen (16:9)</PresentationFormat>
  <Paragraphs>155</Paragraphs>
  <Slides>16</Slides>
  <Notes>15</Notes>
  <HiddenSlides>0</HiddenSlides>
  <MMClips>0</MMClips>
  <ScaleCrop>false</ScaleCrop>
  <HeadingPairs>
    <vt:vector size="6" baseType="variant">
      <vt:variant>
        <vt:lpstr>Använt teckensnitt</vt:lpstr>
      </vt:variant>
      <vt:variant>
        <vt:i4>6</vt:i4>
      </vt:variant>
      <vt:variant>
        <vt:lpstr>Tema</vt:lpstr>
      </vt:variant>
      <vt:variant>
        <vt:i4>7</vt:i4>
      </vt:variant>
      <vt:variant>
        <vt:lpstr>Bildrubriker</vt:lpstr>
      </vt:variant>
      <vt:variant>
        <vt:i4>16</vt:i4>
      </vt:variant>
    </vt:vector>
  </HeadingPairs>
  <TitlesOfParts>
    <vt:vector size="29" baseType="lpstr">
      <vt:lpstr>Aptos</vt:lpstr>
      <vt:lpstr>Aptos Narrow</vt:lpstr>
      <vt:lpstr>Arial</vt:lpstr>
      <vt:lpstr>Arial Black</vt:lpstr>
      <vt:lpstr>Calibri</vt:lpstr>
      <vt:lpstr>Franklin Gothic Demi Cond</vt:lpstr>
      <vt:lpstr>White</vt:lpstr>
      <vt:lpstr>Yellow</vt:lpstr>
      <vt:lpstr>Red</vt:lpstr>
      <vt:lpstr>Bakgrund_utan logga</vt:lpstr>
      <vt:lpstr>1_White</vt:lpstr>
      <vt:lpstr>1_Bakgrund_utan logga</vt:lpstr>
      <vt:lpstr>2_Bakgrund_utan logga</vt:lpstr>
      <vt:lpstr>PowerPoint-presentation</vt:lpstr>
      <vt:lpstr>DEL 1</vt:lpstr>
      <vt:lpstr>PowerPoint-presentation</vt:lpstr>
      <vt:lpstr>VARFÖR?</vt:lpstr>
      <vt:lpstr>Anvisning AI i skolverksamhet</vt:lpstr>
      <vt:lpstr>Samtalsunderlag</vt:lpstr>
      <vt:lpstr>DEL 2</vt:lpstr>
      <vt:lpstr>Begreppslista AI</vt:lpstr>
      <vt:lpstr>PowerPoint-presentation</vt:lpstr>
      <vt:lpstr>PowerPoint-presentation</vt:lpstr>
      <vt:lpstr>PowerPoint-presentation</vt:lpstr>
      <vt:lpstr>DEL 3</vt:lpstr>
      <vt:lpstr>PowerPoint-presentation</vt:lpstr>
      <vt:lpstr>PowerPoint-presentation</vt:lpstr>
      <vt:lpstr>Samtalsunderlag</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UTVECKLINGSSAMTAL</dc:title>
  <dc:subject/>
  <dc:creator>Lisa Thörne</dc:creator>
  <cp:keywords/>
  <dc:description/>
  <cp:lastModifiedBy>Ola Henningsson</cp:lastModifiedBy>
  <cp:revision>6</cp:revision>
  <cp:lastPrinted>2012-04-04T12:53:20Z</cp:lastPrinted>
  <dcterms:created xsi:type="dcterms:W3CDTF">2023-09-20T06:57:23Z</dcterms:created>
  <dcterms:modified xsi:type="dcterms:W3CDTF">2025-11-12T14:16:54Z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0x010100742A997A18C2A443B54F767A8E10F281</vt:lpwstr>
  </property>
  <property fmtid="{D5CDD505-2E9C-101B-9397-08002B2CF9AE}" pid="3" name="kdKonfidentialitetsklass">
    <vt:lpwstr>3;#1 - Normala krav|55a84703-1395-486b-81e1-0091c67d8a0e</vt:lpwstr>
  </property>
  <property fmtid="{D5CDD505-2E9C-101B-9397-08002B2CF9AE}" pid="4" name="kdProcess">
    <vt:lpwstr>5;#Ej process|a86c2502-7b97-41b0-90df-5b8d5f2ce7ca</vt:lpwstr>
  </property>
  <property fmtid="{D5CDD505-2E9C-101B-9397-08002B2CF9AE}" pid="5" name="kdGallring">
    <vt:lpwstr>4;#Aktuellt|4ffc7aaa-9fec-4498-ba31-fca1cefbade4</vt:lpwstr>
  </property>
  <property fmtid="{D5CDD505-2E9C-101B-9397-08002B2CF9AE}" pid="6" name="kdUtfardandeOrganisation">
    <vt:lpwstr>2;#Kommunledningskontoret|0d9273dc-8889-4651-b3a7-2722fe08f1ab</vt:lpwstr>
  </property>
  <property fmtid="{D5CDD505-2E9C-101B-9397-08002B2CF9AE}" pid="7" name="kdHandlingstyp">
    <vt:lpwstr>1;#Dokument|5c09fdb5-f032-4876-8da2-f1ca59c040a3</vt:lpwstr>
  </property>
  <property fmtid="{D5CDD505-2E9C-101B-9397-08002B2CF9AE}" pid="8" name="Order">
    <vt:lpwstr>156100.000000000</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