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4"/>
    <p:sldMasterId id="2147483772" r:id="rId5"/>
    <p:sldMasterId id="2147483921" r:id="rId6"/>
    <p:sldMasterId id="2147484144" r:id="rId7"/>
    <p:sldMasterId id="2147484160" r:id="rId8"/>
    <p:sldMasterId id="2147484169" r:id="rId9"/>
    <p:sldMasterId id="2147484176" r:id="rId10"/>
    <p:sldMasterId id="2147484182" r:id="rId11"/>
    <p:sldMasterId id="2147484184" r:id="rId12"/>
    <p:sldMasterId id="2147484197" r:id="rId13"/>
  </p:sldMasterIdLst>
  <p:notesMasterIdLst>
    <p:notesMasterId r:id="rId44"/>
  </p:notesMasterIdLst>
  <p:handoutMasterIdLst>
    <p:handoutMasterId r:id="rId45"/>
  </p:handoutMasterIdLst>
  <p:sldIdLst>
    <p:sldId id="1063" r:id="rId14"/>
    <p:sldId id="863" r:id="rId15"/>
    <p:sldId id="1068" r:id="rId16"/>
    <p:sldId id="259" r:id="rId17"/>
    <p:sldId id="1062" r:id="rId18"/>
    <p:sldId id="1059" r:id="rId19"/>
    <p:sldId id="1069" r:id="rId20"/>
    <p:sldId id="1047" r:id="rId21"/>
    <p:sldId id="672" r:id="rId22"/>
    <p:sldId id="1049" r:id="rId23"/>
    <p:sldId id="662" r:id="rId24"/>
    <p:sldId id="1073" r:id="rId25"/>
    <p:sldId id="1074" r:id="rId26"/>
    <p:sldId id="1076" r:id="rId27"/>
    <p:sldId id="1061" r:id="rId28"/>
    <p:sldId id="678" r:id="rId29"/>
    <p:sldId id="1066" r:id="rId30"/>
    <p:sldId id="1048" r:id="rId31"/>
    <p:sldId id="1046" r:id="rId32"/>
    <p:sldId id="673" r:id="rId33"/>
    <p:sldId id="1050" r:id="rId34"/>
    <p:sldId id="1060" r:id="rId35"/>
    <p:sldId id="1057" r:id="rId36"/>
    <p:sldId id="1067" r:id="rId37"/>
    <p:sldId id="1075" r:id="rId38"/>
    <p:sldId id="1072" r:id="rId39"/>
    <p:sldId id="1053" r:id="rId40"/>
    <p:sldId id="1065" r:id="rId41"/>
    <p:sldId id="853" r:id="rId42"/>
    <p:sldId id="677" r:id="rId43"/>
  </p:sldIdLst>
  <p:sldSz cx="9144000" cy="5143500" type="screen16x9"/>
  <p:notesSz cx="6797675" cy="9872663"/>
  <p:defaultTextStyle>
    <a:defPPr>
      <a:defRPr lang="sv-SE"/>
    </a:defPPr>
    <a:lvl1pPr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17145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20574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24003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27432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9DE"/>
    <a:srgbClr val="FFED62"/>
    <a:srgbClr val="EAB90C"/>
    <a:srgbClr val="D57E1C"/>
    <a:srgbClr val="BCD0E2"/>
    <a:srgbClr val="7B83EB"/>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91470-1F45-403E-8EAD-4C6CD3DEB99C}" v="20" dt="2025-11-12T13:01:28.89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51" autoAdjust="0"/>
  </p:normalViewPr>
  <p:slideViewPr>
    <p:cSldViewPr snapToGrid="0">
      <p:cViewPr varScale="1">
        <p:scale>
          <a:sx n="125" d="100"/>
          <a:sy n="125" d="100"/>
        </p:scale>
        <p:origin x="3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 Henningsson" userId="cc585b27-0ddb-43f7-a055-ab7b49d237fe" providerId="ADAL" clId="{14B77410-1D12-4A94-8C05-5F694A958139}"/>
    <pc:docChg chg="undo custSel addSld delSld modSld">
      <pc:chgData name="Ola Henningsson" userId="cc585b27-0ddb-43f7-a055-ab7b49d237fe" providerId="ADAL" clId="{14B77410-1D12-4A94-8C05-5F694A958139}" dt="2025-11-12T13:04:31.134" v="70" actId="20577"/>
      <pc:docMkLst>
        <pc:docMk/>
      </pc:docMkLst>
      <pc:sldChg chg="modNotesTx">
        <pc:chgData name="Ola Henningsson" userId="cc585b27-0ddb-43f7-a055-ab7b49d237fe" providerId="ADAL" clId="{14B77410-1D12-4A94-8C05-5F694A958139}" dt="2025-11-12T13:04:31.134" v="70" actId="20577"/>
        <pc:sldMkLst>
          <pc:docMk/>
          <pc:sldMk cId="2960569956" sldId="259"/>
        </pc:sldMkLst>
      </pc:sldChg>
      <pc:sldChg chg="del">
        <pc:chgData name="Ola Henningsson" userId="cc585b27-0ddb-43f7-a055-ab7b49d237fe" providerId="ADAL" clId="{14B77410-1D12-4A94-8C05-5F694A958139}" dt="2025-11-12T12:59:11.736" v="12" actId="47"/>
        <pc:sldMkLst>
          <pc:docMk/>
          <pc:sldMk cId="2714062570" sldId="671"/>
        </pc:sldMkLst>
      </pc:sldChg>
      <pc:sldChg chg="add del">
        <pc:chgData name="Ola Henningsson" userId="cc585b27-0ddb-43f7-a055-ab7b49d237fe" providerId="ADAL" clId="{14B77410-1D12-4A94-8C05-5F694A958139}" dt="2025-11-12T13:03:03.841" v="63" actId="47"/>
        <pc:sldMkLst>
          <pc:docMk/>
          <pc:sldMk cId="3356075921" sldId="675"/>
        </pc:sldMkLst>
      </pc:sldChg>
      <pc:sldChg chg="del">
        <pc:chgData name="Ola Henningsson" userId="cc585b27-0ddb-43f7-a055-ab7b49d237fe" providerId="ADAL" clId="{14B77410-1D12-4A94-8C05-5F694A958139}" dt="2025-11-12T12:59:11.736" v="12" actId="47"/>
        <pc:sldMkLst>
          <pc:docMk/>
          <pc:sldMk cId="4112870142" sldId="676"/>
        </pc:sldMkLst>
      </pc:sldChg>
      <pc:sldChg chg="modSp mod">
        <pc:chgData name="Ola Henningsson" userId="cc585b27-0ddb-43f7-a055-ab7b49d237fe" providerId="ADAL" clId="{14B77410-1D12-4A94-8C05-5F694A958139}" dt="2025-11-12T12:52:56.512" v="7" actId="20577"/>
        <pc:sldMkLst>
          <pc:docMk/>
          <pc:sldMk cId="1994044573" sldId="1073"/>
        </pc:sldMkLst>
        <pc:spChg chg="mod">
          <ac:chgData name="Ola Henningsson" userId="cc585b27-0ddb-43f7-a055-ab7b49d237fe" providerId="ADAL" clId="{14B77410-1D12-4A94-8C05-5F694A958139}" dt="2025-11-12T12:52:56.512" v="7" actId="20577"/>
          <ac:spMkLst>
            <pc:docMk/>
            <pc:sldMk cId="1994044573" sldId="1073"/>
            <ac:spMk id="4" creationId="{2823AF8E-05A3-5AD6-4B31-71DD57C4BB2D}"/>
          </ac:spMkLst>
        </pc:spChg>
      </pc:sldChg>
      <pc:sldChg chg="delSp modSp add mod modAnim">
        <pc:chgData name="Ola Henningsson" userId="cc585b27-0ddb-43f7-a055-ab7b49d237fe" providerId="ADAL" clId="{14B77410-1D12-4A94-8C05-5F694A958139}" dt="2025-11-12T13:02:45.847" v="62" actId="108"/>
        <pc:sldMkLst>
          <pc:docMk/>
          <pc:sldMk cId="147754691" sldId="1076"/>
        </pc:sldMkLst>
        <pc:spChg chg="mod">
          <ac:chgData name="Ola Henningsson" userId="cc585b27-0ddb-43f7-a055-ab7b49d237fe" providerId="ADAL" clId="{14B77410-1D12-4A94-8C05-5F694A958139}" dt="2025-11-12T13:01:28.894" v="23" actId="404"/>
          <ac:spMkLst>
            <pc:docMk/>
            <pc:sldMk cId="147754691" sldId="1076"/>
            <ac:spMk id="4" creationId="{336C73A9-BF5E-9083-F84B-4F92969CE4EB}"/>
          </ac:spMkLst>
        </pc:spChg>
        <pc:spChg chg="mod">
          <ac:chgData name="Ola Henningsson" userId="cc585b27-0ddb-43f7-a055-ab7b49d237fe" providerId="ADAL" clId="{14B77410-1D12-4A94-8C05-5F694A958139}" dt="2025-11-12T13:02:45.847" v="62" actId="108"/>
          <ac:spMkLst>
            <pc:docMk/>
            <pc:sldMk cId="147754691" sldId="1076"/>
            <ac:spMk id="10" creationId="{24BD6BAE-19EF-1DAF-361C-176C45BFAAFE}"/>
          </ac:spMkLst>
        </pc:spChg>
        <pc:picChg chg="del">
          <ac:chgData name="Ola Henningsson" userId="cc585b27-0ddb-43f7-a055-ab7b49d237fe" providerId="ADAL" clId="{14B77410-1D12-4A94-8C05-5F694A958139}" dt="2025-11-12T12:55:00.126" v="11" actId="478"/>
          <ac:picMkLst>
            <pc:docMk/>
            <pc:sldMk cId="147754691" sldId="1076"/>
            <ac:picMk id="2" creationId="{87A0F359-552D-FFD8-5B83-0564BFF1799F}"/>
          </ac:picMkLst>
        </pc:picChg>
      </pc:sldChg>
      <pc:sldChg chg="add del setBg">
        <pc:chgData name="Ola Henningsson" userId="cc585b27-0ddb-43f7-a055-ab7b49d237fe" providerId="ADAL" clId="{14B77410-1D12-4A94-8C05-5F694A958139}" dt="2025-11-12T12:54:03.167" v="9"/>
        <pc:sldMkLst>
          <pc:docMk/>
          <pc:sldMk cId="2213228301" sldId="10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EAB90C"/>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EAB90C"/>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EAB90C"/>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EAB90C"/>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EAB90C"/>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EAB90C"/>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EAB90C"/>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EAB90C"/>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EAB90C"/>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EAB90C"/>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BD357DB2-8475-4F7B-B235-7ECCAB700B36}">
      <dgm:prSet phldrT="[Text]"/>
      <dgm:spPr/>
      <dgm:t>
        <a:bodyPr/>
        <a:lstStyle/>
        <a:p>
          <a:r>
            <a:rPr lang="sv-SE"/>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4318F192-B58F-44D1-84DF-6FF62CD42498}">
      <dgm:prSet phldrT="[Text]"/>
      <dgm:spPr/>
      <dgm:t>
        <a:bodyPr/>
        <a:lstStyle/>
        <a:p>
          <a:r>
            <a:rPr lang="sv-SE">
              <a:solidFill>
                <a:srgbClr val="FFF9DE"/>
              </a:solidFill>
            </a:rPr>
            <a:t>Introduktin och förkunskap</a:t>
          </a:r>
        </a:p>
      </dgm:t>
    </dgm:pt>
    <dgm:pt modelId="{714480C0-87F5-45EA-9697-8585B50B8C15}" type="sibTrans" cxnId="{CAB3CB6F-12D6-4AD9-8CD1-9C05F531E33F}">
      <dgm:prSet/>
      <dgm:spPr/>
      <dgm:t>
        <a:bodyPr/>
        <a:lstStyle/>
        <a:p>
          <a:endParaRPr lang="sv-SE"/>
        </a:p>
      </dgm:t>
    </dgm:pt>
    <dgm:pt modelId="{71ADF400-2E34-49F2-9B7F-82B758C7A7EA}" type="parTrans" cxnId="{CAB3CB6F-12D6-4AD9-8CD1-9C05F531E33F}">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F9DE"/>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EAB90C"/>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EAB90C"/>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EAB90C"/>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EAB90C"/>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solidFill>
                <a:schemeClr val="bg1">
                  <a:lumMod val="50000"/>
                </a:schemeClr>
              </a:solidFill>
            </a:rPr>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solidFill>
                <a:schemeClr val="bg1">
                  <a:lumMod val="50000"/>
                </a:schemeClr>
              </a:solidFill>
            </a:rPr>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solidFill>
                <a:schemeClr val="bg1">
                  <a:lumMod val="50000"/>
                </a:schemeClr>
              </a:solidFill>
            </a:rPr>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solidFill>
                <a:schemeClr val="bg1">
                  <a:lumMod val="50000"/>
                </a:schemeClr>
              </a:solidFill>
            </a:rPr>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ED62"/>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EAB90C"/>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FFED62"/>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FFED62"/>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FFED62"/>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solidFill>
                <a:schemeClr val="bg1">
                  <a:lumMod val="50000"/>
                </a:schemeClr>
              </a:solidFill>
            </a:rPr>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solidFill>
                <a:schemeClr val="bg1">
                  <a:lumMod val="50000"/>
                </a:schemeClr>
              </a:solidFill>
            </a:rPr>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solidFill>
                <a:schemeClr val="tx1"/>
              </a:solidFill>
            </a:rPr>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solidFill>
                <a:schemeClr val="bg1">
                  <a:lumMod val="50000"/>
                </a:schemeClr>
              </a:solidFill>
            </a:rPr>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solidFill>
                <a:schemeClr val="bg1">
                  <a:lumMod val="50000"/>
                </a:schemeClr>
              </a:solidFill>
            </a:rPr>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ED62"/>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FFED62"/>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EAB90C"/>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FFED62"/>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FFED62"/>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solidFill>
                <a:schemeClr val="bg1">
                  <a:lumMod val="50000"/>
                </a:schemeClr>
              </a:solidFill>
            </a:rPr>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solidFill>
                <a:schemeClr val="bg1">
                  <a:lumMod val="50000"/>
                </a:schemeClr>
              </a:solidFill>
            </a:rPr>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solidFill>
                <a:schemeClr val="tx1"/>
              </a:solidFill>
            </a:rPr>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solidFill>
                <a:schemeClr val="bg1">
                  <a:lumMod val="50000"/>
                </a:schemeClr>
              </a:solidFill>
            </a:rPr>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solidFill>
                <a:schemeClr val="bg1">
                  <a:lumMod val="50000"/>
                </a:schemeClr>
              </a:solidFill>
            </a:rPr>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ED62"/>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FFED62"/>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EAB90C"/>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FFED62"/>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FFED62"/>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solidFill>
                <a:schemeClr val="bg1">
                  <a:lumMod val="50000"/>
                </a:schemeClr>
              </a:solidFill>
            </a:rPr>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solidFill>
                <a:schemeClr val="bg1">
                  <a:lumMod val="50000"/>
                </a:schemeClr>
              </a:solidFill>
            </a:rPr>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solidFill>
                <a:schemeClr val="tx1"/>
              </a:solidFill>
            </a:rPr>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solidFill>
                <a:schemeClr val="bg1">
                  <a:lumMod val="50000"/>
                </a:schemeClr>
              </a:solidFill>
            </a:rPr>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solidFill>
                <a:schemeClr val="bg1">
                  <a:lumMod val="50000"/>
                </a:schemeClr>
              </a:solidFill>
            </a:rPr>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ED62"/>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FFED62"/>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EAB90C"/>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FFED62"/>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FFED62"/>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solidFill>
                <a:schemeClr val="bg1">
                  <a:lumMod val="50000"/>
                </a:schemeClr>
              </a:solidFill>
            </a:rPr>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solidFill>
                <a:schemeClr val="bg1">
                  <a:lumMod val="50000"/>
                </a:schemeClr>
              </a:solidFill>
            </a:rPr>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solidFill>
                <a:schemeClr val="bg1">
                  <a:lumMod val="50000"/>
                </a:schemeClr>
              </a:solidFill>
            </a:rPr>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solidFill>
                <a:schemeClr val="tx1"/>
              </a:solidFill>
            </a:rPr>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solidFill>
                <a:schemeClr val="bg1">
                  <a:lumMod val="50000"/>
                </a:schemeClr>
              </a:solidFill>
            </a:rPr>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ED62"/>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FFED62"/>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FFED62"/>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EAB90C"/>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FFED62"/>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F9A0F5-E966-4A13-9F7E-31BCF49A5E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sv-SE"/>
        </a:p>
      </dgm:t>
    </dgm:pt>
    <dgm:pt modelId="{4318F192-B58F-44D1-84DF-6FF62CD42498}">
      <dgm:prSet phldrT="[Text]"/>
      <dgm:spPr/>
      <dgm:t>
        <a:bodyPr/>
        <a:lstStyle/>
        <a:p>
          <a:r>
            <a:rPr lang="sv-SE">
              <a:solidFill>
                <a:schemeClr val="bg1">
                  <a:lumMod val="50000"/>
                </a:schemeClr>
              </a:solidFill>
            </a:rPr>
            <a:t>Introduktion och förkunskap</a:t>
          </a:r>
        </a:p>
      </dgm:t>
    </dgm:pt>
    <dgm:pt modelId="{71ADF400-2E34-49F2-9B7F-82B758C7A7EA}" type="parTrans" cxnId="{CAB3CB6F-12D6-4AD9-8CD1-9C05F531E33F}">
      <dgm:prSet/>
      <dgm:spPr/>
      <dgm:t>
        <a:bodyPr/>
        <a:lstStyle/>
        <a:p>
          <a:endParaRPr lang="sv-SE"/>
        </a:p>
      </dgm:t>
    </dgm:pt>
    <dgm:pt modelId="{714480C0-87F5-45EA-9697-8585B50B8C15}" type="sibTrans" cxnId="{CAB3CB6F-12D6-4AD9-8CD1-9C05F531E33F}">
      <dgm:prSet/>
      <dgm:spPr/>
      <dgm:t>
        <a:bodyPr/>
        <a:lstStyle/>
        <a:p>
          <a:endParaRPr lang="sv-SE"/>
        </a:p>
      </dgm:t>
    </dgm:pt>
    <dgm:pt modelId="{BD357DB2-8475-4F7B-B235-7ECCAB700B36}">
      <dgm:prSet phldrT="[Text]"/>
      <dgm:spPr/>
      <dgm:t>
        <a:bodyPr/>
        <a:lstStyle/>
        <a:p>
          <a:r>
            <a:rPr lang="sv-SE">
              <a:solidFill>
                <a:schemeClr val="bg1">
                  <a:lumMod val="50000"/>
                </a:schemeClr>
              </a:solidFill>
            </a:rPr>
            <a:t>Riktlinjer och anvisningar</a:t>
          </a:r>
        </a:p>
      </dgm:t>
    </dgm:pt>
    <dgm:pt modelId="{BC78AA81-5321-4297-BFF3-5C3F59B3905C}" type="parTrans" cxnId="{9EE38995-35DE-4C56-9E99-CBA46337DBFD}">
      <dgm:prSet/>
      <dgm:spPr/>
      <dgm:t>
        <a:bodyPr/>
        <a:lstStyle/>
        <a:p>
          <a:endParaRPr lang="sv-SE"/>
        </a:p>
      </dgm:t>
    </dgm:pt>
    <dgm:pt modelId="{9476903F-B524-42DA-9588-53E286F2DECE}" type="sibTrans" cxnId="{9EE38995-35DE-4C56-9E99-CBA46337DBFD}">
      <dgm:prSet/>
      <dgm:spPr/>
      <dgm:t>
        <a:bodyPr/>
        <a:lstStyle/>
        <a:p>
          <a:endParaRPr lang="sv-SE"/>
        </a:p>
      </dgm:t>
    </dgm:pt>
    <dgm:pt modelId="{1DDFD8DA-DAE6-4683-83D4-8AF24F85E9FD}">
      <dgm:prSet phldrT="[Text]"/>
      <dgm:spPr/>
      <dgm:t>
        <a:bodyPr/>
        <a:lstStyle/>
        <a:p>
          <a:r>
            <a:rPr lang="sv-SE">
              <a:solidFill>
                <a:schemeClr val="bg1">
                  <a:lumMod val="50000"/>
                </a:schemeClr>
              </a:solidFill>
            </a:rPr>
            <a:t>Utbildning</a:t>
          </a:r>
        </a:p>
      </dgm:t>
    </dgm:pt>
    <dgm:pt modelId="{EA231CDE-68DD-4DF3-B680-A9B21C00D8E0}" type="parTrans" cxnId="{80BE5BAD-88F8-41CF-B6DC-5833AADAB6B4}">
      <dgm:prSet/>
      <dgm:spPr/>
      <dgm:t>
        <a:bodyPr/>
        <a:lstStyle/>
        <a:p>
          <a:endParaRPr lang="sv-SE"/>
        </a:p>
      </dgm:t>
    </dgm:pt>
    <dgm:pt modelId="{1E31F502-9AB1-452A-8246-85F81AF035ED}" type="sibTrans" cxnId="{80BE5BAD-88F8-41CF-B6DC-5833AADAB6B4}">
      <dgm:prSet/>
      <dgm:spPr/>
      <dgm:t>
        <a:bodyPr/>
        <a:lstStyle/>
        <a:p>
          <a:endParaRPr lang="sv-SE"/>
        </a:p>
      </dgm:t>
    </dgm:pt>
    <dgm:pt modelId="{672DF34C-15D6-472D-840F-4DC42CD14D05}">
      <dgm:prSet phldrT="[Text]"/>
      <dgm:spPr/>
      <dgm:t>
        <a:bodyPr/>
        <a:lstStyle/>
        <a:p>
          <a:r>
            <a:rPr lang="sv-SE">
              <a:solidFill>
                <a:schemeClr val="bg1">
                  <a:lumMod val="50000"/>
                </a:schemeClr>
              </a:solidFill>
            </a:rPr>
            <a:t>Förhållningssätt</a:t>
          </a:r>
        </a:p>
      </dgm:t>
    </dgm:pt>
    <dgm:pt modelId="{296768A5-9456-4ACC-A20C-DA13A9EA636E}" type="parTrans" cxnId="{C7F9FA7C-DAA6-41E5-B2D1-C1F43F73A2F4}">
      <dgm:prSet/>
      <dgm:spPr/>
      <dgm:t>
        <a:bodyPr/>
        <a:lstStyle/>
        <a:p>
          <a:endParaRPr lang="sv-SE"/>
        </a:p>
      </dgm:t>
    </dgm:pt>
    <dgm:pt modelId="{75233AB6-6529-4F63-9B28-6CABB931C8D1}" type="sibTrans" cxnId="{C7F9FA7C-DAA6-41E5-B2D1-C1F43F73A2F4}">
      <dgm:prSet/>
      <dgm:spPr/>
      <dgm:t>
        <a:bodyPr/>
        <a:lstStyle/>
        <a:p>
          <a:endParaRPr lang="sv-SE"/>
        </a:p>
      </dgm:t>
    </dgm:pt>
    <dgm:pt modelId="{4B945F41-AC34-47F4-8AD5-EE6CAD993BB5}">
      <dgm:prSet phldrT="[Text]"/>
      <dgm:spPr/>
      <dgm:t>
        <a:bodyPr/>
        <a:lstStyle/>
        <a:p>
          <a:r>
            <a:rPr lang="sv-SE">
              <a:solidFill>
                <a:schemeClr val="tx1"/>
              </a:solidFill>
            </a:rPr>
            <a:t>Användning och undervisning</a:t>
          </a:r>
        </a:p>
      </dgm:t>
    </dgm:pt>
    <dgm:pt modelId="{6EEBE5F1-028E-4E2C-86B6-D5C645C1C508}" type="parTrans" cxnId="{CCBC482F-8A24-4101-8D71-2AB760A2B55B}">
      <dgm:prSet/>
      <dgm:spPr/>
      <dgm:t>
        <a:bodyPr/>
        <a:lstStyle/>
        <a:p>
          <a:endParaRPr lang="sv-SE"/>
        </a:p>
      </dgm:t>
    </dgm:pt>
    <dgm:pt modelId="{7E2EC52F-1CDE-44A8-89FE-4D06EF699120}" type="sibTrans" cxnId="{CCBC482F-8A24-4101-8D71-2AB760A2B55B}">
      <dgm:prSet/>
      <dgm:spPr/>
      <dgm:t>
        <a:bodyPr/>
        <a:lstStyle/>
        <a:p>
          <a:endParaRPr lang="sv-SE"/>
        </a:p>
      </dgm:t>
    </dgm:pt>
    <dgm:pt modelId="{E3EC2012-045C-42C5-B570-A650F5E75D28}" type="pres">
      <dgm:prSet presAssocID="{94F9A0F5-E966-4A13-9F7E-31BCF49A5ECC}" presName="Name0" presStyleCnt="0">
        <dgm:presLayoutVars>
          <dgm:chMax val="7"/>
          <dgm:chPref val="7"/>
          <dgm:dir/>
          <dgm:animLvl val="lvl"/>
        </dgm:presLayoutVars>
      </dgm:prSet>
      <dgm:spPr/>
    </dgm:pt>
    <dgm:pt modelId="{BC66E365-1BC0-4212-9E67-EEAE6A6C331A}" type="pres">
      <dgm:prSet presAssocID="{4318F192-B58F-44D1-84DF-6FF62CD42498}" presName="Accent1" presStyleCnt="0"/>
      <dgm:spPr/>
    </dgm:pt>
    <dgm:pt modelId="{7BB058FE-CA86-4BE9-B69E-AB9E83417D86}" type="pres">
      <dgm:prSet presAssocID="{4318F192-B58F-44D1-84DF-6FF62CD42498}" presName="Accent" presStyleLbl="node1" presStyleIdx="0" presStyleCnt="5"/>
      <dgm:spPr>
        <a:solidFill>
          <a:srgbClr val="FFED62"/>
        </a:solidFill>
        <a:ln>
          <a:noFill/>
        </a:ln>
      </dgm:spPr>
    </dgm:pt>
    <dgm:pt modelId="{65B9952B-84D6-4382-BC8A-175BA4710290}" type="pres">
      <dgm:prSet presAssocID="{4318F192-B58F-44D1-84DF-6FF62CD42498}" presName="Parent1" presStyleLbl="revTx" presStyleIdx="0" presStyleCnt="5">
        <dgm:presLayoutVars>
          <dgm:chMax val="1"/>
          <dgm:chPref val="1"/>
          <dgm:bulletEnabled val="1"/>
        </dgm:presLayoutVars>
      </dgm:prSet>
      <dgm:spPr/>
    </dgm:pt>
    <dgm:pt modelId="{D468F297-7CA2-4552-AE16-62DA7A5A7D36}" type="pres">
      <dgm:prSet presAssocID="{BD357DB2-8475-4F7B-B235-7ECCAB700B36}" presName="Accent2" presStyleCnt="0"/>
      <dgm:spPr/>
    </dgm:pt>
    <dgm:pt modelId="{81B569B3-CDD4-4DB5-85F6-D98A4F8A1119}" type="pres">
      <dgm:prSet presAssocID="{BD357DB2-8475-4F7B-B235-7ECCAB700B36}" presName="Accent" presStyleLbl="node1" presStyleIdx="1" presStyleCnt="5"/>
      <dgm:spPr>
        <a:solidFill>
          <a:srgbClr val="FFED62"/>
        </a:solidFill>
        <a:ln>
          <a:noFill/>
        </a:ln>
      </dgm:spPr>
    </dgm:pt>
    <dgm:pt modelId="{FC29490C-2289-40CF-B101-1D902332D6AA}" type="pres">
      <dgm:prSet presAssocID="{BD357DB2-8475-4F7B-B235-7ECCAB700B36}" presName="Parent2" presStyleLbl="revTx" presStyleIdx="1" presStyleCnt="5">
        <dgm:presLayoutVars>
          <dgm:chMax val="1"/>
          <dgm:chPref val="1"/>
          <dgm:bulletEnabled val="1"/>
        </dgm:presLayoutVars>
      </dgm:prSet>
      <dgm:spPr/>
    </dgm:pt>
    <dgm:pt modelId="{1C46E3CF-FE1D-4C63-AD07-4B7AE4230E06}" type="pres">
      <dgm:prSet presAssocID="{1DDFD8DA-DAE6-4683-83D4-8AF24F85E9FD}" presName="Accent3" presStyleCnt="0"/>
      <dgm:spPr/>
    </dgm:pt>
    <dgm:pt modelId="{ABB78A26-86B0-4740-8996-69BB046A6BE1}" type="pres">
      <dgm:prSet presAssocID="{1DDFD8DA-DAE6-4683-83D4-8AF24F85E9FD}" presName="Accent" presStyleLbl="node1" presStyleIdx="2" presStyleCnt="5"/>
      <dgm:spPr>
        <a:solidFill>
          <a:srgbClr val="FFED62"/>
        </a:solidFill>
        <a:ln>
          <a:noFill/>
        </a:ln>
      </dgm:spPr>
    </dgm:pt>
    <dgm:pt modelId="{0062B7BB-7F4E-45D8-817A-C216CF008D49}" type="pres">
      <dgm:prSet presAssocID="{1DDFD8DA-DAE6-4683-83D4-8AF24F85E9FD}" presName="Parent3" presStyleLbl="revTx" presStyleIdx="2" presStyleCnt="5">
        <dgm:presLayoutVars>
          <dgm:chMax val="1"/>
          <dgm:chPref val="1"/>
          <dgm:bulletEnabled val="1"/>
        </dgm:presLayoutVars>
      </dgm:prSet>
      <dgm:spPr/>
    </dgm:pt>
    <dgm:pt modelId="{66BF88BF-411D-436A-B457-59FF1EE93F87}" type="pres">
      <dgm:prSet presAssocID="{672DF34C-15D6-472D-840F-4DC42CD14D05}" presName="Accent4" presStyleCnt="0"/>
      <dgm:spPr/>
    </dgm:pt>
    <dgm:pt modelId="{CBC7E098-D10D-4B22-8A24-74DB7A9670B8}" type="pres">
      <dgm:prSet presAssocID="{672DF34C-15D6-472D-840F-4DC42CD14D05}" presName="Accent" presStyleLbl="node1" presStyleIdx="3" presStyleCnt="5"/>
      <dgm:spPr>
        <a:solidFill>
          <a:srgbClr val="FFED62"/>
        </a:solidFill>
        <a:ln>
          <a:noFill/>
        </a:ln>
      </dgm:spPr>
    </dgm:pt>
    <dgm:pt modelId="{E13A1526-54F0-4643-BF11-D3675E772B5C}" type="pres">
      <dgm:prSet presAssocID="{672DF34C-15D6-472D-840F-4DC42CD14D05}" presName="Parent4" presStyleLbl="revTx" presStyleIdx="3" presStyleCnt="5">
        <dgm:presLayoutVars>
          <dgm:chMax val="1"/>
          <dgm:chPref val="1"/>
          <dgm:bulletEnabled val="1"/>
        </dgm:presLayoutVars>
      </dgm:prSet>
      <dgm:spPr/>
    </dgm:pt>
    <dgm:pt modelId="{C9C2CD10-3224-4E2A-8633-511CB4DF099D}" type="pres">
      <dgm:prSet presAssocID="{4B945F41-AC34-47F4-8AD5-EE6CAD993BB5}" presName="Accent5" presStyleCnt="0"/>
      <dgm:spPr/>
    </dgm:pt>
    <dgm:pt modelId="{E1F4E78A-A1BE-42E8-9F71-5441073B9D1E}" type="pres">
      <dgm:prSet presAssocID="{4B945F41-AC34-47F4-8AD5-EE6CAD993BB5}" presName="Accent" presStyleLbl="node1" presStyleIdx="4" presStyleCnt="5"/>
      <dgm:spPr>
        <a:solidFill>
          <a:srgbClr val="EAB90C"/>
        </a:solidFill>
        <a:ln>
          <a:noFill/>
        </a:ln>
      </dgm:spPr>
    </dgm:pt>
    <dgm:pt modelId="{73AE1CE9-2E5E-455B-99A0-6D67BF02BDCA}" type="pres">
      <dgm:prSet presAssocID="{4B945F41-AC34-47F4-8AD5-EE6CAD993BB5}" presName="Parent5" presStyleLbl="revTx" presStyleIdx="4" presStyleCnt="5">
        <dgm:presLayoutVars>
          <dgm:chMax val="1"/>
          <dgm:chPref val="1"/>
          <dgm:bulletEnabled val="1"/>
        </dgm:presLayoutVars>
      </dgm:prSet>
      <dgm:spPr/>
    </dgm:pt>
  </dgm:ptLst>
  <dgm:cxnLst>
    <dgm:cxn modelId="{CCBC482F-8A24-4101-8D71-2AB760A2B55B}" srcId="{94F9A0F5-E966-4A13-9F7E-31BCF49A5ECC}" destId="{4B945F41-AC34-47F4-8AD5-EE6CAD993BB5}" srcOrd="4" destOrd="0" parTransId="{6EEBE5F1-028E-4E2C-86B6-D5C645C1C508}" sibTransId="{7E2EC52F-1CDE-44A8-89FE-4D06EF699120}"/>
    <dgm:cxn modelId="{02398C62-CD06-4F08-9235-BFF715A92F75}" type="presOf" srcId="{4B945F41-AC34-47F4-8AD5-EE6CAD993BB5}" destId="{73AE1CE9-2E5E-455B-99A0-6D67BF02BDCA}" srcOrd="0" destOrd="0" presId="urn:microsoft.com/office/officeart/2009/layout/CircleArrowProcess"/>
    <dgm:cxn modelId="{3278A16D-1D8E-4036-B667-2C3177613F8E}" type="presOf" srcId="{1DDFD8DA-DAE6-4683-83D4-8AF24F85E9FD}" destId="{0062B7BB-7F4E-45D8-817A-C216CF008D49}" srcOrd="0" destOrd="0" presId="urn:microsoft.com/office/officeart/2009/layout/CircleArrowProcess"/>
    <dgm:cxn modelId="{CAB3CB6F-12D6-4AD9-8CD1-9C05F531E33F}" srcId="{94F9A0F5-E966-4A13-9F7E-31BCF49A5ECC}" destId="{4318F192-B58F-44D1-84DF-6FF62CD42498}" srcOrd="0" destOrd="0" parTransId="{71ADF400-2E34-49F2-9B7F-82B758C7A7EA}" sibTransId="{714480C0-87F5-45EA-9697-8585B50B8C15}"/>
    <dgm:cxn modelId="{56431076-506E-4545-A1DB-55C67EC16887}" type="presOf" srcId="{4318F192-B58F-44D1-84DF-6FF62CD42498}" destId="{65B9952B-84D6-4382-BC8A-175BA4710290}" srcOrd="0" destOrd="0" presId="urn:microsoft.com/office/officeart/2009/layout/CircleArrowProcess"/>
    <dgm:cxn modelId="{C7F9FA7C-DAA6-41E5-B2D1-C1F43F73A2F4}" srcId="{94F9A0F5-E966-4A13-9F7E-31BCF49A5ECC}" destId="{672DF34C-15D6-472D-840F-4DC42CD14D05}" srcOrd="3" destOrd="0" parTransId="{296768A5-9456-4ACC-A20C-DA13A9EA636E}" sibTransId="{75233AB6-6529-4F63-9B28-6CABB931C8D1}"/>
    <dgm:cxn modelId="{9EE38995-35DE-4C56-9E99-CBA46337DBFD}" srcId="{94F9A0F5-E966-4A13-9F7E-31BCF49A5ECC}" destId="{BD357DB2-8475-4F7B-B235-7ECCAB700B36}" srcOrd="1" destOrd="0" parTransId="{BC78AA81-5321-4297-BFF3-5C3F59B3905C}" sibTransId="{9476903F-B524-42DA-9588-53E286F2DECE}"/>
    <dgm:cxn modelId="{80BE5BAD-88F8-41CF-B6DC-5833AADAB6B4}" srcId="{94F9A0F5-E966-4A13-9F7E-31BCF49A5ECC}" destId="{1DDFD8DA-DAE6-4683-83D4-8AF24F85E9FD}" srcOrd="2" destOrd="0" parTransId="{EA231CDE-68DD-4DF3-B680-A9B21C00D8E0}" sibTransId="{1E31F502-9AB1-452A-8246-85F81AF035ED}"/>
    <dgm:cxn modelId="{E05817BF-6FAA-49D9-AF08-25590BAF8369}" type="presOf" srcId="{BD357DB2-8475-4F7B-B235-7ECCAB700B36}" destId="{FC29490C-2289-40CF-B101-1D902332D6AA}" srcOrd="0" destOrd="0" presId="urn:microsoft.com/office/officeart/2009/layout/CircleArrowProcess"/>
    <dgm:cxn modelId="{1895EDEE-3D06-4BCD-B1F3-AC3254C7DC7C}" type="presOf" srcId="{672DF34C-15D6-472D-840F-4DC42CD14D05}" destId="{E13A1526-54F0-4643-BF11-D3675E772B5C}" srcOrd="0" destOrd="0" presId="urn:microsoft.com/office/officeart/2009/layout/CircleArrowProcess"/>
    <dgm:cxn modelId="{831E69EF-361F-41CB-B3F5-E2961A356E32}" type="presOf" srcId="{94F9A0F5-E966-4A13-9F7E-31BCF49A5ECC}" destId="{E3EC2012-045C-42C5-B570-A650F5E75D28}" srcOrd="0" destOrd="0" presId="urn:microsoft.com/office/officeart/2009/layout/CircleArrowProcess"/>
    <dgm:cxn modelId="{B444643F-7867-4C4D-B0B9-82DB170E3D86}" type="presParOf" srcId="{E3EC2012-045C-42C5-B570-A650F5E75D28}" destId="{BC66E365-1BC0-4212-9E67-EEAE6A6C331A}" srcOrd="0" destOrd="0" presId="urn:microsoft.com/office/officeart/2009/layout/CircleArrowProcess"/>
    <dgm:cxn modelId="{4456DCE7-E378-493A-A9F7-441ED35A3420}" type="presParOf" srcId="{BC66E365-1BC0-4212-9E67-EEAE6A6C331A}" destId="{7BB058FE-CA86-4BE9-B69E-AB9E83417D86}" srcOrd="0" destOrd="0" presId="urn:microsoft.com/office/officeart/2009/layout/CircleArrowProcess"/>
    <dgm:cxn modelId="{9074DC6C-A72B-4B99-971E-CC72EA672BF7}" type="presParOf" srcId="{E3EC2012-045C-42C5-B570-A650F5E75D28}" destId="{65B9952B-84D6-4382-BC8A-175BA4710290}" srcOrd="1" destOrd="0" presId="urn:microsoft.com/office/officeart/2009/layout/CircleArrowProcess"/>
    <dgm:cxn modelId="{94160317-C50A-4D86-A081-38D70FFF5ACE}" type="presParOf" srcId="{E3EC2012-045C-42C5-B570-A650F5E75D28}" destId="{D468F297-7CA2-4552-AE16-62DA7A5A7D36}" srcOrd="2" destOrd="0" presId="urn:microsoft.com/office/officeart/2009/layout/CircleArrowProcess"/>
    <dgm:cxn modelId="{CE290B45-A104-4B57-AD8E-C41F99B8DFAA}" type="presParOf" srcId="{D468F297-7CA2-4552-AE16-62DA7A5A7D36}" destId="{81B569B3-CDD4-4DB5-85F6-D98A4F8A1119}" srcOrd="0" destOrd="0" presId="urn:microsoft.com/office/officeart/2009/layout/CircleArrowProcess"/>
    <dgm:cxn modelId="{FC3F9D98-DEB0-4048-B335-02982ABAD672}" type="presParOf" srcId="{E3EC2012-045C-42C5-B570-A650F5E75D28}" destId="{FC29490C-2289-40CF-B101-1D902332D6AA}" srcOrd="3" destOrd="0" presId="urn:microsoft.com/office/officeart/2009/layout/CircleArrowProcess"/>
    <dgm:cxn modelId="{A904960E-6EB9-41C4-A5ED-234EA04619D4}" type="presParOf" srcId="{E3EC2012-045C-42C5-B570-A650F5E75D28}" destId="{1C46E3CF-FE1D-4C63-AD07-4B7AE4230E06}" srcOrd="4" destOrd="0" presId="urn:microsoft.com/office/officeart/2009/layout/CircleArrowProcess"/>
    <dgm:cxn modelId="{C9E35EC9-C505-4A9C-80EF-011FF0E49814}" type="presParOf" srcId="{1C46E3CF-FE1D-4C63-AD07-4B7AE4230E06}" destId="{ABB78A26-86B0-4740-8996-69BB046A6BE1}" srcOrd="0" destOrd="0" presId="urn:microsoft.com/office/officeart/2009/layout/CircleArrowProcess"/>
    <dgm:cxn modelId="{86B0C59C-CEF9-4DEA-95F5-E0946DCDB2A8}" type="presParOf" srcId="{E3EC2012-045C-42C5-B570-A650F5E75D28}" destId="{0062B7BB-7F4E-45D8-817A-C216CF008D49}" srcOrd="5" destOrd="0" presId="urn:microsoft.com/office/officeart/2009/layout/CircleArrowProcess"/>
    <dgm:cxn modelId="{6EB56C4B-DE47-4B75-90A6-E8065BA00C65}" type="presParOf" srcId="{E3EC2012-045C-42C5-B570-A650F5E75D28}" destId="{66BF88BF-411D-436A-B457-59FF1EE93F87}" srcOrd="6" destOrd="0" presId="urn:microsoft.com/office/officeart/2009/layout/CircleArrowProcess"/>
    <dgm:cxn modelId="{B404C003-AB5C-4BD0-AE27-DC0548208B12}" type="presParOf" srcId="{66BF88BF-411D-436A-B457-59FF1EE93F87}" destId="{CBC7E098-D10D-4B22-8A24-74DB7A9670B8}" srcOrd="0" destOrd="0" presId="urn:microsoft.com/office/officeart/2009/layout/CircleArrowProcess"/>
    <dgm:cxn modelId="{DBB2518E-0B23-4477-A4EB-6431E0130655}" type="presParOf" srcId="{E3EC2012-045C-42C5-B570-A650F5E75D28}" destId="{E13A1526-54F0-4643-BF11-D3675E772B5C}" srcOrd="7" destOrd="0" presId="urn:microsoft.com/office/officeart/2009/layout/CircleArrowProcess"/>
    <dgm:cxn modelId="{E2275144-02EA-4746-B2CE-3A1ABC93BD52}" type="presParOf" srcId="{E3EC2012-045C-42C5-B570-A650F5E75D28}" destId="{C9C2CD10-3224-4E2A-8633-511CB4DF099D}" srcOrd="8" destOrd="0" presId="urn:microsoft.com/office/officeart/2009/layout/CircleArrowProcess"/>
    <dgm:cxn modelId="{25D2B893-5668-4196-8F69-80BFDBCEAF98}" type="presParOf" srcId="{C9C2CD10-3224-4E2A-8633-511CB4DF099D}" destId="{E1F4E78A-A1BE-42E8-9F71-5441073B9D1E}" srcOrd="0" destOrd="0" presId="urn:microsoft.com/office/officeart/2009/layout/CircleArrowProcess"/>
    <dgm:cxn modelId="{1FE222A7-2A02-4D86-A967-2A651A84E22C}" type="presParOf" srcId="{E3EC2012-045C-42C5-B570-A650F5E75D28}" destId="{73AE1CE9-2E5E-455B-99A0-6D67BF02BDC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2756270" y="0"/>
          <a:ext cx="1490520" cy="1490595"/>
        </a:xfrm>
        <a:prstGeom prst="circularArrow">
          <a:avLst>
            <a:gd name="adj1" fmla="val 10980"/>
            <a:gd name="adj2" fmla="val 1142322"/>
            <a:gd name="adj3" fmla="val 4500000"/>
            <a:gd name="adj4" fmla="val 108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3085353"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Introduktion och förkunskap</a:t>
          </a:r>
        </a:p>
      </dsp:txBody>
      <dsp:txXfrm>
        <a:off x="3085353" y="539847"/>
        <a:ext cx="831795" cy="415711"/>
      </dsp:txXfrm>
    </dsp:sp>
    <dsp:sp modelId="{81B569B3-CDD4-4DB5-85F6-D98A4F8A1119}">
      <dsp:nvSpPr>
        <dsp:cNvPr id="0" name=""/>
        <dsp:cNvSpPr/>
      </dsp:nvSpPr>
      <dsp:spPr>
        <a:xfrm>
          <a:off x="2342190" y="856443"/>
          <a:ext cx="1490520" cy="1490595"/>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2669596"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Riktlinjer och anvisningar</a:t>
          </a:r>
        </a:p>
      </dsp:txBody>
      <dsp:txXfrm>
        <a:off x="2669596" y="1398215"/>
        <a:ext cx="831795" cy="415711"/>
      </dsp:txXfrm>
    </dsp:sp>
    <dsp:sp modelId="{ABB78A26-86B0-4740-8996-69BB046A6BE1}">
      <dsp:nvSpPr>
        <dsp:cNvPr id="0" name=""/>
        <dsp:cNvSpPr/>
      </dsp:nvSpPr>
      <dsp:spPr>
        <a:xfrm>
          <a:off x="2756270" y="1716735"/>
          <a:ext cx="1490520" cy="1490595"/>
        </a:xfrm>
        <a:prstGeom prst="circularArrow">
          <a:avLst>
            <a:gd name="adj1" fmla="val 10980"/>
            <a:gd name="adj2" fmla="val 1142322"/>
            <a:gd name="adj3" fmla="val 4500000"/>
            <a:gd name="adj4" fmla="val 135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3085353"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Utbildning</a:t>
          </a:r>
        </a:p>
      </dsp:txBody>
      <dsp:txXfrm>
        <a:off x="3085353" y="2256102"/>
        <a:ext cx="831795" cy="415711"/>
      </dsp:txXfrm>
    </dsp:sp>
    <dsp:sp modelId="{CBC7E098-D10D-4B22-8A24-74DB7A9670B8}">
      <dsp:nvSpPr>
        <dsp:cNvPr id="0" name=""/>
        <dsp:cNvSpPr/>
      </dsp:nvSpPr>
      <dsp:spPr>
        <a:xfrm>
          <a:off x="2342190" y="2574621"/>
          <a:ext cx="1490520" cy="1490595"/>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2669596"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Förhållningssätt</a:t>
          </a:r>
        </a:p>
      </dsp:txBody>
      <dsp:txXfrm>
        <a:off x="2669596" y="3114469"/>
        <a:ext cx="831795" cy="415711"/>
      </dsp:txXfrm>
    </dsp:sp>
    <dsp:sp modelId="{E1F4E78A-A1BE-42E8-9F71-5441073B9D1E}">
      <dsp:nvSpPr>
        <dsp:cNvPr id="0" name=""/>
        <dsp:cNvSpPr/>
      </dsp:nvSpPr>
      <dsp:spPr>
        <a:xfrm>
          <a:off x="2862237" y="3530181"/>
          <a:ext cx="1280545" cy="1281296"/>
        </a:xfrm>
        <a:prstGeom prst="blockArc">
          <a:avLst>
            <a:gd name="adj1" fmla="val 13500000"/>
            <a:gd name="adj2" fmla="val 10800000"/>
            <a:gd name="adj3" fmla="val 1274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3085353"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Användning och undervisning</a:t>
          </a:r>
        </a:p>
      </dsp:txBody>
      <dsp:txXfrm>
        <a:off x="3085353" y="3972837"/>
        <a:ext cx="831795" cy="41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2756270" y="0"/>
          <a:ext cx="1490520" cy="1490595"/>
        </a:xfrm>
        <a:prstGeom prst="circularArrow">
          <a:avLst>
            <a:gd name="adj1" fmla="val 10980"/>
            <a:gd name="adj2" fmla="val 1142322"/>
            <a:gd name="adj3" fmla="val 4500000"/>
            <a:gd name="adj4" fmla="val 108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3085353"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Introduktion och förkunskap</a:t>
          </a:r>
        </a:p>
      </dsp:txBody>
      <dsp:txXfrm>
        <a:off x="3085353" y="539847"/>
        <a:ext cx="831795" cy="415711"/>
      </dsp:txXfrm>
    </dsp:sp>
    <dsp:sp modelId="{81B569B3-CDD4-4DB5-85F6-D98A4F8A1119}">
      <dsp:nvSpPr>
        <dsp:cNvPr id="0" name=""/>
        <dsp:cNvSpPr/>
      </dsp:nvSpPr>
      <dsp:spPr>
        <a:xfrm>
          <a:off x="2342190" y="856443"/>
          <a:ext cx="1490520" cy="1490595"/>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2669596"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Riktlinjer och anvisningar</a:t>
          </a:r>
        </a:p>
      </dsp:txBody>
      <dsp:txXfrm>
        <a:off x="2669596" y="1398215"/>
        <a:ext cx="831795" cy="415711"/>
      </dsp:txXfrm>
    </dsp:sp>
    <dsp:sp modelId="{ABB78A26-86B0-4740-8996-69BB046A6BE1}">
      <dsp:nvSpPr>
        <dsp:cNvPr id="0" name=""/>
        <dsp:cNvSpPr/>
      </dsp:nvSpPr>
      <dsp:spPr>
        <a:xfrm>
          <a:off x="2756270" y="1716735"/>
          <a:ext cx="1490520" cy="1490595"/>
        </a:xfrm>
        <a:prstGeom prst="circularArrow">
          <a:avLst>
            <a:gd name="adj1" fmla="val 10980"/>
            <a:gd name="adj2" fmla="val 1142322"/>
            <a:gd name="adj3" fmla="val 4500000"/>
            <a:gd name="adj4" fmla="val 135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3085353"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Utbildning</a:t>
          </a:r>
        </a:p>
      </dsp:txBody>
      <dsp:txXfrm>
        <a:off x="3085353" y="2256102"/>
        <a:ext cx="831795" cy="415711"/>
      </dsp:txXfrm>
    </dsp:sp>
    <dsp:sp modelId="{CBC7E098-D10D-4B22-8A24-74DB7A9670B8}">
      <dsp:nvSpPr>
        <dsp:cNvPr id="0" name=""/>
        <dsp:cNvSpPr/>
      </dsp:nvSpPr>
      <dsp:spPr>
        <a:xfrm>
          <a:off x="2342190" y="2574621"/>
          <a:ext cx="1490520" cy="1490595"/>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2669596"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Förhållningssätt</a:t>
          </a:r>
        </a:p>
      </dsp:txBody>
      <dsp:txXfrm>
        <a:off x="2669596" y="3114469"/>
        <a:ext cx="831795" cy="415711"/>
      </dsp:txXfrm>
    </dsp:sp>
    <dsp:sp modelId="{E1F4E78A-A1BE-42E8-9F71-5441073B9D1E}">
      <dsp:nvSpPr>
        <dsp:cNvPr id="0" name=""/>
        <dsp:cNvSpPr/>
      </dsp:nvSpPr>
      <dsp:spPr>
        <a:xfrm>
          <a:off x="2862237" y="3530181"/>
          <a:ext cx="1280545" cy="1281296"/>
        </a:xfrm>
        <a:prstGeom prst="blockArc">
          <a:avLst>
            <a:gd name="adj1" fmla="val 13500000"/>
            <a:gd name="adj2" fmla="val 10800000"/>
            <a:gd name="adj3" fmla="val 1274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3085353"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Användning och undervisning</a:t>
          </a:r>
        </a:p>
      </dsp:txBody>
      <dsp:txXfrm>
        <a:off x="3085353" y="3972837"/>
        <a:ext cx="831795" cy="415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3085120" y="0"/>
          <a:ext cx="1531044" cy="1531121"/>
        </a:xfrm>
        <a:prstGeom prst="circularArrow">
          <a:avLst>
            <a:gd name="adj1" fmla="val 10980"/>
            <a:gd name="adj2" fmla="val 1142322"/>
            <a:gd name="adj3" fmla="val 4500000"/>
            <a:gd name="adj4" fmla="val 10800000"/>
            <a:gd name="adj5" fmla="val 12500"/>
          </a:avLst>
        </a:prstGeom>
        <a:solidFill>
          <a:srgbClr val="FFF9D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3423151" y="554524"/>
          <a:ext cx="854409" cy="42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rgbClr val="FFF9DE"/>
              </a:solidFill>
            </a:rPr>
            <a:t>Introduktin och förkunskap</a:t>
          </a:r>
        </a:p>
      </dsp:txBody>
      <dsp:txXfrm>
        <a:off x="3423151" y="554524"/>
        <a:ext cx="854409" cy="427013"/>
      </dsp:txXfrm>
    </dsp:sp>
    <dsp:sp modelId="{81B569B3-CDD4-4DB5-85F6-D98A4F8A1119}">
      <dsp:nvSpPr>
        <dsp:cNvPr id="0" name=""/>
        <dsp:cNvSpPr/>
      </dsp:nvSpPr>
      <dsp:spPr>
        <a:xfrm>
          <a:off x="2659782" y="879727"/>
          <a:ext cx="1531044" cy="1531121"/>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2996089" y="1436229"/>
          <a:ext cx="854409" cy="42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Riktlinjer och anvisningar</a:t>
          </a:r>
        </a:p>
      </dsp:txBody>
      <dsp:txXfrm>
        <a:off x="2996089" y="1436229"/>
        <a:ext cx="854409" cy="427013"/>
      </dsp:txXfrm>
    </dsp:sp>
    <dsp:sp modelId="{ABB78A26-86B0-4740-8996-69BB046A6BE1}">
      <dsp:nvSpPr>
        <dsp:cNvPr id="0" name=""/>
        <dsp:cNvSpPr/>
      </dsp:nvSpPr>
      <dsp:spPr>
        <a:xfrm>
          <a:off x="3085120" y="1763409"/>
          <a:ext cx="1531044" cy="1531121"/>
        </a:xfrm>
        <a:prstGeom prst="circularArrow">
          <a:avLst>
            <a:gd name="adj1" fmla="val 10980"/>
            <a:gd name="adj2" fmla="val 1142322"/>
            <a:gd name="adj3" fmla="val 4500000"/>
            <a:gd name="adj4" fmla="val 135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3423151" y="2317439"/>
          <a:ext cx="854409" cy="42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Utbildning</a:t>
          </a:r>
        </a:p>
      </dsp:txBody>
      <dsp:txXfrm>
        <a:off x="3423151" y="2317439"/>
        <a:ext cx="854409" cy="427013"/>
      </dsp:txXfrm>
    </dsp:sp>
    <dsp:sp modelId="{CBC7E098-D10D-4B22-8A24-74DB7A9670B8}">
      <dsp:nvSpPr>
        <dsp:cNvPr id="0" name=""/>
        <dsp:cNvSpPr/>
      </dsp:nvSpPr>
      <dsp:spPr>
        <a:xfrm>
          <a:off x="2659782" y="2644619"/>
          <a:ext cx="1531044" cy="1531121"/>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2996089" y="3199144"/>
          <a:ext cx="854409" cy="42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Förhållningssätt</a:t>
          </a:r>
        </a:p>
      </dsp:txBody>
      <dsp:txXfrm>
        <a:off x="2996089" y="3199144"/>
        <a:ext cx="854409" cy="427013"/>
      </dsp:txXfrm>
    </dsp:sp>
    <dsp:sp modelId="{E1F4E78A-A1BE-42E8-9F71-5441073B9D1E}">
      <dsp:nvSpPr>
        <dsp:cNvPr id="0" name=""/>
        <dsp:cNvSpPr/>
      </dsp:nvSpPr>
      <dsp:spPr>
        <a:xfrm>
          <a:off x="3193968" y="3626158"/>
          <a:ext cx="1315359" cy="1316131"/>
        </a:xfrm>
        <a:prstGeom prst="blockArc">
          <a:avLst>
            <a:gd name="adj1" fmla="val 13500000"/>
            <a:gd name="adj2" fmla="val 10800000"/>
            <a:gd name="adj3" fmla="val 1274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3423151" y="4080848"/>
          <a:ext cx="854409" cy="42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Användning och undervisning</a:t>
          </a:r>
        </a:p>
      </dsp:txBody>
      <dsp:txXfrm>
        <a:off x="3423151" y="4080848"/>
        <a:ext cx="854409" cy="427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909553" y="0"/>
          <a:ext cx="1490520" cy="1490595"/>
        </a:xfrm>
        <a:prstGeom prst="circularArrow">
          <a:avLst>
            <a:gd name="adj1" fmla="val 10980"/>
            <a:gd name="adj2" fmla="val 1142322"/>
            <a:gd name="adj3" fmla="val 4500000"/>
            <a:gd name="adj4" fmla="val 108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1238636"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Introduktion och förkunskap</a:t>
          </a:r>
        </a:p>
      </dsp:txBody>
      <dsp:txXfrm>
        <a:off x="1238636" y="539847"/>
        <a:ext cx="831795" cy="415711"/>
      </dsp:txXfrm>
    </dsp:sp>
    <dsp:sp modelId="{81B569B3-CDD4-4DB5-85F6-D98A4F8A1119}">
      <dsp:nvSpPr>
        <dsp:cNvPr id="0" name=""/>
        <dsp:cNvSpPr/>
      </dsp:nvSpPr>
      <dsp:spPr>
        <a:xfrm>
          <a:off x="495473" y="856443"/>
          <a:ext cx="1490520" cy="1490595"/>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822879"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t>Riktlinjer och anvisningar</a:t>
          </a:r>
        </a:p>
      </dsp:txBody>
      <dsp:txXfrm>
        <a:off x="822879" y="1398215"/>
        <a:ext cx="831795" cy="415711"/>
      </dsp:txXfrm>
    </dsp:sp>
    <dsp:sp modelId="{ABB78A26-86B0-4740-8996-69BB046A6BE1}">
      <dsp:nvSpPr>
        <dsp:cNvPr id="0" name=""/>
        <dsp:cNvSpPr/>
      </dsp:nvSpPr>
      <dsp:spPr>
        <a:xfrm>
          <a:off x="909553" y="1716735"/>
          <a:ext cx="1490520" cy="1490595"/>
        </a:xfrm>
        <a:prstGeom prst="circularArrow">
          <a:avLst>
            <a:gd name="adj1" fmla="val 10980"/>
            <a:gd name="adj2" fmla="val 1142322"/>
            <a:gd name="adj3" fmla="val 4500000"/>
            <a:gd name="adj4" fmla="val 135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1238636"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Utbildning</a:t>
          </a:r>
        </a:p>
      </dsp:txBody>
      <dsp:txXfrm>
        <a:off x="1238636" y="2256102"/>
        <a:ext cx="831795" cy="415711"/>
      </dsp:txXfrm>
    </dsp:sp>
    <dsp:sp modelId="{CBC7E098-D10D-4B22-8A24-74DB7A9670B8}">
      <dsp:nvSpPr>
        <dsp:cNvPr id="0" name=""/>
        <dsp:cNvSpPr/>
      </dsp:nvSpPr>
      <dsp:spPr>
        <a:xfrm>
          <a:off x="495473" y="2574621"/>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822879"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Förhållningssätt</a:t>
          </a:r>
        </a:p>
      </dsp:txBody>
      <dsp:txXfrm>
        <a:off x="822879" y="3114469"/>
        <a:ext cx="831795" cy="415711"/>
      </dsp:txXfrm>
    </dsp:sp>
    <dsp:sp modelId="{E1F4E78A-A1BE-42E8-9F71-5441073B9D1E}">
      <dsp:nvSpPr>
        <dsp:cNvPr id="0" name=""/>
        <dsp:cNvSpPr/>
      </dsp:nvSpPr>
      <dsp:spPr>
        <a:xfrm>
          <a:off x="1015520" y="3530181"/>
          <a:ext cx="1280545" cy="1281296"/>
        </a:xfrm>
        <a:prstGeom prst="blockArc">
          <a:avLst>
            <a:gd name="adj1" fmla="val 13500000"/>
            <a:gd name="adj2" fmla="val 10800000"/>
            <a:gd name="adj3" fmla="val 1274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1238636"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Användning och undervisning</a:t>
          </a:r>
        </a:p>
      </dsp:txBody>
      <dsp:txXfrm>
        <a:off x="1238636" y="3972837"/>
        <a:ext cx="831795" cy="415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909553" y="0"/>
          <a:ext cx="1490520" cy="1490595"/>
        </a:xfrm>
        <a:prstGeom prst="circularArrow">
          <a:avLst>
            <a:gd name="adj1" fmla="val 10980"/>
            <a:gd name="adj2" fmla="val 1142322"/>
            <a:gd name="adj3" fmla="val 4500000"/>
            <a:gd name="adj4" fmla="val 108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1238636"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Introduktion och förkunskap</a:t>
          </a:r>
        </a:p>
      </dsp:txBody>
      <dsp:txXfrm>
        <a:off x="1238636" y="539847"/>
        <a:ext cx="831795" cy="415711"/>
      </dsp:txXfrm>
    </dsp:sp>
    <dsp:sp modelId="{81B569B3-CDD4-4DB5-85F6-D98A4F8A1119}">
      <dsp:nvSpPr>
        <dsp:cNvPr id="0" name=""/>
        <dsp:cNvSpPr/>
      </dsp:nvSpPr>
      <dsp:spPr>
        <a:xfrm>
          <a:off x="495473" y="856443"/>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822879"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Riktlinjer och anvisningar</a:t>
          </a:r>
        </a:p>
      </dsp:txBody>
      <dsp:txXfrm>
        <a:off x="822879" y="1398215"/>
        <a:ext cx="831795" cy="415711"/>
      </dsp:txXfrm>
    </dsp:sp>
    <dsp:sp modelId="{ABB78A26-86B0-4740-8996-69BB046A6BE1}">
      <dsp:nvSpPr>
        <dsp:cNvPr id="0" name=""/>
        <dsp:cNvSpPr/>
      </dsp:nvSpPr>
      <dsp:spPr>
        <a:xfrm>
          <a:off x="909553" y="1716735"/>
          <a:ext cx="1490520" cy="1490595"/>
        </a:xfrm>
        <a:prstGeom prst="circularArrow">
          <a:avLst>
            <a:gd name="adj1" fmla="val 10980"/>
            <a:gd name="adj2" fmla="val 1142322"/>
            <a:gd name="adj3" fmla="val 4500000"/>
            <a:gd name="adj4" fmla="val 135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1238636"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tx1"/>
              </a:solidFill>
            </a:rPr>
            <a:t>Utbildning</a:t>
          </a:r>
        </a:p>
      </dsp:txBody>
      <dsp:txXfrm>
        <a:off x="1238636" y="2256102"/>
        <a:ext cx="831795" cy="415711"/>
      </dsp:txXfrm>
    </dsp:sp>
    <dsp:sp modelId="{CBC7E098-D10D-4B22-8A24-74DB7A9670B8}">
      <dsp:nvSpPr>
        <dsp:cNvPr id="0" name=""/>
        <dsp:cNvSpPr/>
      </dsp:nvSpPr>
      <dsp:spPr>
        <a:xfrm>
          <a:off x="495473" y="2574621"/>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822879"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Förhållningssätt</a:t>
          </a:r>
        </a:p>
      </dsp:txBody>
      <dsp:txXfrm>
        <a:off x="822879" y="3114469"/>
        <a:ext cx="831795" cy="415711"/>
      </dsp:txXfrm>
    </dsp:sp>
    <dsp:sp modelId="{E1F4E78A-A1BE-42E8-9F71-5441073B9D1E}">
      <dsp:nvSpPr>
        <dsp:cNvPr id="0" name=""/>
        <dsp:cNvSpPr/>
      </dsp:nvSpPr>
      <dsp:spPr>
        <a:xfrm>
          <a:off x="1015520" y="3530181"/>
          <a:ext cx="1280545" cy="1281296"/>
        </a:xfrm>
        <a:prstGeom prst="blockArc">
          <a:avLst>
            <a:gd name="adj1" fmla="val 13500000"/>
            <a:gd name="adj2" fmla="val 10800000"/>
            <a:gd name="adj3" fmla="val 1274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1238636"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Användning och undervisning</a:t>
          </a:r>
        </a:p>
      </dsp:txBody>
      <dsp:txXfrm>
        <a:off x="1238636" y="3972837"/>
        <a:ext cx="831795" cy="415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909553" y="0"/>
          <a:ext cx="1490520" cy="1490595"/>
        </a:xfrm>
        <a:prstGeom prst="circularArrow">
          <a:avLst>
            <a:gd name="adj1" fmla="val 10980"/>
            <a:gd name="adj2" fmla="val 1142322"/>
            <a:gd name="adj3" fmla="val 4500000"/>
            <a:gd name="adj4" fmla="val 108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1238636"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Introduktion och förkunskap</a:t>
          </a:r>
        </a:p>
      </dsp:txBody>
      <dsp:txXfrm>
        <a:off x="1238636" y="539847"/>
        <a:ext cx="831795" cy="415711"/>
      </dsp:txXfrm>
    </dsp:sp>
    <dsp:sp modelId="{81B569B3-CDD4-4DB5-85F6-D98A4F8A1119}">
      <dsp:nvSpPr>
        <dsp:cNvPr id="0" name=""/>
        <dsp:cNvSpPr/>
      </dsp:nvSpPr>
      <dsp:spPr>
        <a:xfrm>
          <a:off x="495473" y="856443"/>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822879"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Riktlinjer och anvisningar</a:t>
          </a:r>
        </a:p>
      </dsp:txBody>
      <dsp:txXfrm>
        <a:off x="822879" y="1398215"/>
        <a:ext cx="831795" cy="415711"/>
      </dsp:txXfrm>
    </dsp:sp>
    <dsp:sp modelId="{ABB78A26-86B0-4740-8996-69BB046A6BE1}">
      <dsp:nvSpPr>
        <dsp:cNvPr id="0" name=""/>
        <dsp:cNvSpPr/>
      </dsp:nvSpPr>
      <dsp:spPr>
        <a:xfrm>
          <a:off x="909553" y="1716735"/>
          <a:ext cx="1490520" cy="1490595"/>
        </a:xfrm>
        <a:prstGeom prst="circularArrow">
          <a:avLst>
            <a:gd name="adj1" fmla="val 10980"/>
            <a:gd name="adj2" fmla="val 1142322"/>
            <a:gd name="adj3" fmla="val 4500000"/>
            <a:gd name="adj4" fmla="val 135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1238636"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tx1"/>
              </a:solidFill>
            </a:rPr>
            <a:t>Utbildning</a:t>
          </a:r>
        </a:p>
      </dsp:txBody>
      <dsp:txXfrm>
        <a:off x="1238636" y="2256102"/>
        <a:ext cx="831795" cy="415711"/>
      </dsp:txXfrm>
    </dsp:sp>
    <dsp:sp modelId="{CBC7E098-D10D-4B22-8A24-74DB7A9670B8}">
      <dsp:nvSpPr>
        <dsp:cNvPr id="0" name=""/>
        <dsp:cNvSpPr/>
      </dsp:nvSpPr>
      <dsp:spPr>
        <a:xfrm>
          <a:off x="495473" y="2574621"/>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822879"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Förhållningssätt</a:t>
          </a:r>
        </a:p>
      </dsp:txBody>
      <dsp:txXfrm>
        <a:off x="822879" y="3114469"/>
        <a:ext cx="831795" cy="415711"/>
      </dsp:txXfrm>
    </dsp:sp>
    <dsp:sp modelId="{E1F4E78A-A1BE-42E8-9F71-5441073B9D1E}">
      <dsp:nvSpPr>
        <dsp:cNvPr id="0" name=""/>
        <dsp:cNvSpPr/>
      </dsp:nvSpPr>
      <dsp:spPr>
        <a:xfrm>
          <a:off x="1015520" y="3530181"/>
          <a:ext cx="1280545" cy="1281296"/>
        </a:xfrm>
        <a:prstGeom prst="blockArc">
          <a:avLst>
            <a:gd name="adj1" fmla="val 13500000"/>
            <a:gd name="adj2" fmla="val 10800000"/>
            <a:gd name="adj3" fmla="val 1274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1238636"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Användning och undervisning</a:t>
          </a:r>
        </a:p>
      </dsp:txBody>
      <dsp:txXfrm>
        <a:off x="1238636" y="3972837"/>
        <a:ext cx="831795" cy="415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909553" y="0"/>
          <a:ext cx="1490520" cy="1490595"/>
        </a:xfrm>
        <a:prstGeom prst="circularArrow">
          <a:avLst>
            <a:gd name="adj1" fmla="val 10980"/>
            <a:gd name="adj2" fmla="val 1142322"/>
            <a:gd name="adj3" fmla="val 4500000"/>
            <a:gd name="adj4" fmla="val 108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1238636"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Introduktion och förkunskap</a:t>
          </a:r>
        </a:p>
      </dsp:txBody>
      <dsp:txXfrm>
        <a:off x="1238636" y="539847"/>
        <a:ext cx="831795" cy="415711"/>
      </dsp:txXfrm>
    </dsp:sp>
    <dsp:sp modelId="{81B569B3-CDD4-4DB5-85F6-D98A4F8A1119}">
      <dsp:nvSpPr>
        <dsp:cNvPr id="0" name=""/>
        <dsp:cNvSpPr/>
      </dsp:nvSpPr>
      <dsp:spPr>
        <a:xfrm>
          <a:off x="495473" y="856443"/>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822879"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Riktlinjer och anvisningar</a:t>
          </a:r>
        </a:p>
      </dsp:txBody>
      <dsp:txXfrm>
        <a:off x="822879" y="1398215"/>
        <a:ext cx="831795" cy="415711"/>
      </dsp:txXfrm>
    </dsp:sp>
    <dsp:sp modelId="{ABB78A26-86B0-4740-8996-69BB046A6BE1}">
      <dsp:nvSpPr>
        <dsp:cNvPr id="0" name=""/>
        <dsp:cNvSpPr/>
      </dsp:nvSpPr>
      <dsp:spPr>
        <a:xfrm>
          <a:off x="909553" y="1716735"/>
          <a:ext cx="1490520" cy="1490595"/>
        </a:xfrm>
        <a:prstGeom prst="circularArrow">
          <a:avLst>
            <a:gd name="adj1" fmla="val 10980"/>
            <a:gd name="adj2" fmla="val 1142322"/>
            <a:gd name="adj3" fmla="val 4500000"/>
            <a:gd name="adj4" fmla="val 135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1238636"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tx1"/>
              </a:solidFill>
            </a:rPr>
            <a:t>Utbildning</a:t>
          </a:r>
        </a:p>
      </dsp:txBody>
      <dsp:txXfrm>
        <a:off x="1238636" y="2256102"/>
        <a:ext cx="831795" cy="415711"/>
      </dsp:txXfrm>
    </dsp:sp>
    <dsp:sp modelId="{CBC7E098-D10D-4B22-8A24-74DB7A9670B8}">
      <dsp:nvSpPr>
        <dsp:cNvPr id="0" name=""/>
        <dsp:cNvSpPr/>
      </dsp:nvSpPr>
      <dsp:spPr>
        <a:xfrm>
          <a:off x="495473" y="2574621"/>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822879"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Förhållningssätt</a:t>
          </a:r>
        </a:p>
      </dsp:txBody>
      <dsp:txXfrm>
        <a:off x="822879" y="3114469"/>
        <a:ext cx="831795" cy="415711"/>
      </dsp:txXfrm>
    </dsp:sp>
    <dsp:sp modelId="{E1F4E78A-A1BE-42E8-9F71-5441073B9D1E}">
      <dsp:nvSpPr>
        <dsp:cNvPr id="0" name=""/>
        <dsp:cNvSpPr/>
      </dsp:nvSpPr>
      <dsp:spPr>
        <a:xfrm>
          <a:off x="1015520" y="3530181"/>
          <a:ext cx="1280545" cy="1281296"/>
        </a:xfrm>
        <a:prstGeom prst="blockArc">
          <a:avLst>
            <a:gd name="adj1" fmla="val 13500000"/>
            <a:gd name="adj2" fmla="val 10800000"/>
            <a:gd name="adj3" fmla="val 1274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1238636"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Användning och undervisning</a:t>
          </a:r>
        </a:p>
      </dsp:txBody>
      <dsp:txXfrm>
        <a:off x="1238636" y="3972837"/>
        <a:ext cx="831795" cy="4157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909553" y="0"/>
          <a:ext cx="1490520" cy="1490595"/>
        </a:xfrm>
        <a:prstGeom prst="circularArrow">
          <a:avLst>
            <a:gd name="adj1" fmla="val 10980"/>
            <a:gd name="adj2" fmla="val 1142322"/>
            <a:gd name="adj3" fmla="val 4500000"/>
            <a:gd name="adj4" fmla="val 108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1238636"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Introduktion och förkunskap</a:t>
          </a:r>
        </a:p>
      </dsp:txBody>
      <dsp:txXfrm>
        <a:off x="1238636" y="539847"/>
        <a:ext cx="831795" cy="415711"/>
      </dsp:txXfrm>
    </dsp:sp>
    <dsp:sp modelId="{81B569B3-CDD4-4DB5-85F6-D98A4F8A1119}">
      <dsp:nvSpPr>
        <dsp:cNvPr id="0" name=""/>
        <dsp:cNvSpPr/>
      </dsp:nvSpPr>
      <dsp:spPr>
        <a:xfrm>
          <a:off x="495473" y="856443"/>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822879"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Riktlinjer och anvisningar</a:t>
          </a:r>
        </a:p>
      </dsp:txBody>
      <dsp:txXfrm>
        <a:off x="822879" y="1398215"/>
        <a:ext cx="831795" cy="415711"/>
      </dsp:txXfrm>
    </dsp:sp>
    <dsp:sp modelId="{ABB78A26-86B0-4740-8996-69BB046A6BE1}">
      <dsp:nvSpPr>
        <dsp:cNvPr id="0" name=""/>
        <dsp:cNvSpPr/>
      </dsp:nvSpPr>
      <dsp:spPr>
        <a:xfrm>
          <a:off x="909553" y="1716735"/>
          <a:ext cx="1490520" cy="1490595"/>
        </a:xfrm>
        <a:prstGeom prst="circularArrow">
          <a:avLst>
            <a:gd name="adj1" fmla="val 10980"/>
            <a:gd name="adj2" fmla="val 1142322"/>
            <a:gd name="adj3" fmla="val 4500000"/>
            <a:gd name="adj4" fmla="val 135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1238636"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Utbildning</a:t>
          </a:r>
        </a:p>
      </dsp:txBody>
      <dsp:txXfrm>
        <a:off x="1238636" y="2256102"/>
        <a:ext cx="831795" cy="415711"/>
      </dsp:txXfrm>
    </dsp:sp>
    <dsp:sp modelId="{CBC7E098-D10D-4B22-8A24-74DB7A9670B8}">
      <dsp:nvSpPr>
        <dsp:cNvPr id="0" name=""/>
        <dsp:cNvSpPr/>
      </dsp:nvSpPr>
      <dsp:spPr>
        <a:xfrm>
          <a:off x="495473" y="2574621"/>
          <a:ext cx="1490520" cy="1490595"/>
        </a:xfrm>
        <a:prstGeom prst="leftCircularArrow">
          <a:avLst>
            <a:gd name="adj1" fmla="val 10980"/>
            <a:gd name="adj2" fmla="val 1142322"/>
            <a:gd name="adj3" fmla="val 6300000"/>
            <a:gd name="adj4" fmla="val 18900000"/>
            <a:gd name="adj5" fmla="val 1250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822879"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tx1"/>
              </a:solidFill>
            </a:rPr>
            <a:t>Förhållningssätt</a:t>
          </a:r>
        </a:p>
      </dsp:txBody>
      <dsp:txXfrm>
        <a:off x="822879" y="3114469"/>
        <a:ext cx="831795" cy="415711"/>
      </dsp:txXfrm>
    </dsp:sp>
    <dsp:sp modelId="{E1F4E78A-A1BE-42E8-9F71-5441073B9D1E}">
      <dsp:nvSpPr>
        <dsp:cNvPr id="0" name=""/>
        <dsp:cNvSpPr/>
      </dsp:nvSpPr>
      <dsp:spPr>
        <a:xfrm>
          <a:off x="1015520" y="3530181"/>
          <a:ext cx="1280545" cy="1281296"/>
        </a:xfrm>
        <a:prstGeom prst="blockArc">
          <a:avLst>
            <a:gd name="adj1" fmla="val 13500000"/>
            <a:gd name="adj2" fmla="val 10800000"/>
            <a:gd name="adj3" fmla="val 1274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1238636"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Användning och undervisning</a:t>
          </a:r>
        </a:p>
      </dsp:txBody>
      <dsp:txXfrm>
        <a:off x="1238636" y="3972837"/>
        <a:ext cx="831795" cy="4157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58FE-CA86-4BE9-B69E-AB9E83417D86}">
      <dsp:nvSpPr>
        <dsp:cNvPr id="0" name=""/>
        <dsp:cNvSpPr/>
      </dsp:nvSpPr>
      <dsp:spPr>
        <a:xfrm>
          <a:off x="909553" y="0"/>
          <a:ext cx="1490520" cy="1490595"/>
        </a:xfrm>
        <a:prstGeom prst="circularArrow">
          <a:avLst>
            <a:gd name="adj1" fmla="val 10980"/>
            <a:gd name="adj2" fmla="val 1142322"/>
            <a:gd name="adj3" fmla="val 4500000"/>
            <a:gd name="adj4" fmla="val 108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9952B-84D6-4382-BC8A-175BA4710290}">
      <dsp:nvSpPr>
        <dsp:cNvPr id="0" name=""/>
        <dsp:cNvSpPr/>
      </dsp:nvSpPr>
      <dsp:spPr>
        <a:xfrm>
          <a:off x="1238636" y="53984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Introduktion och förkunskap</a:t>
          </a:r>
        </a:p>
      </dsp:txBody>
      <dsp:txXfrm>
        <a:off x="1238636" y="539847"/>
        <a:ext cx="831795" cy="415711"/>
      </dsp:txXfrm>
    </dsp:sp>
    <dsp:sp modelId="{81B569B3-CDD4-4DB5-85F6-D98A4F8A1119}">
      <dsp:nvSpPr>
        <dsp:cNvPr id="0" name=""/>
        <dsp:cNvSpPr/>
      </dsp:nvSpPr>
      <dsp:spPr>
        <a:xfrm>
          <a:off x="495473" y="856443"/>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490C-2289-40CF-B101-1D902332D6AA}">
      <dsp:nvSpPr>
        <dsp:cNvPr id="0" name=""/>
        <dsp:cNvSpPr/>
      </dsp:nvSpPr>
      <dsp:spPr>
        <a:xfrm>
          <a:off x="822879" y="1398215"/>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Riktlinjer och anvisningar</a:t>
          </a:r>
        </a:p>
      </dsp:txBody>
      <dsp:txXfrm>
        <a:off x="822879" y="1398215"/>
        <a:ext cx="831795" cy="415711"/>
      </dsp:txXfrm>
    </dsp:sp>
    <dsp:sp modelId="{ABB78A26-86B0-4740-8996-69BB046A6BE1}">
      <dsp:nvSpPr>
        <dsp:cNvPr id="0" name=""/>
        <dsp:cNvSpPr/>
      </dsp:nvSpPr>
      <dsp:spPr>
        <a:xfrm>
          <a:off x="909553" y="1716735"/>
          <a:ext cx="1490520" cy="1490595"/>
        </a:xfrm>
        <a:prstGeom prst="circularArrow">
          <a:avLst>
            <a:gd name="adj1" fmla="val 10980"/>
            <a:gd name="adj2" fmla="val 1142322"/>
            <a:gd name="adj3" fmla="val 4500000"/>
            <a:gd name="adj4" fmla="val 135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2B7BB-7F4E-45D8-817A-C216CF008D49}">
      <dsp:nvSpPr>
        <dsp:cNvPr id="0" name=""/>
        <dsp:cNvSpPr/>
      </dsp:nvSpPr>
      <dsp:spPr>
        <a:xfrm>
          <a:off x="1238636" y="2256102"/>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Utbildning</a:t>
          </a:r>
        </a:p>
      </dsp:txBody>
      <dsp:txXfrm>
        <a:off x="1238636" y="2256102"/>
        <a:ext cx="831795" cy="415711"/>
      </dsp:txXfrm>
    </dsp:sp>
    <dsp:sp modelId="{CBC7E098-D10D-4B22-8A24-74DB7A9670B8}">
      <dsp:nvSpPr>
        <dsp:cNvPr id="0" name=""/>
        <dsp:cNvSpPr/>
      </dsp:nvSpPr>
      <dsp:spPr>
        <a:xfrm>
          <a:off x="495473" y="2574621"/>
          <a:ext cx="1490520" cy="1490595"/>
        </a:xfrm>
        <a:prstGeom prst="leftCircularArrow">
          <a:avLst>
            <a:gd name="adj1" fmla="val 10980"/>
            <a:gd name="adj2" fmla="val 1142322"/>
            <a:gd name="adj3" fmla="val 6300000"/>
            <a:gd name="adj4" fmla="val 18900000"/>
            <a:gd name="adj5" fmla="val 12500"/>
          </a:avLst>
        </a:prstGeom>
        <a:solidFill>
          <a:srgbClr val="FFED6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A1526-54F0-4643-BF11-D3675E772B5C}">
      <dsp:nvSpPr>
        <dsp:cNvPr id="0" name=""/>
        <dsp:cNvSpPr/>
      </dsp:nvSpPr>
      <dsp:spPr>
        <a:xfrm>
          <a:off x="822879" y="3114469"/>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bg1">
                  <a:lumMod val="50000"/>
                </a:schemeClr>
              </a:solidFill>
            </a:rPr>
            <a:t>Förhållningssätt</a:t>
          </a:r>
        </a:p>
      </dsp:txBody>
      <dsp:txXfrm>
        <a:off x="822879" y="3114469"/>
        <a:ext cx="831795" cy="415711"/>
      </dsp:txXfrm>
    </dsp:sp>
    <dsp:sp modelId="{E1F4E78A-A1BE-42E8-9F71-5441073B9D1E}">
      <dsp:nvSpPr>
        <dsp:cNvPr id="0" name=""/>
        <dsp:cNvSpPr/>
      </dsp:nvSpPr>
      <dsp:spPr>
        <a:xfrm>
          <a:off x="1015520" y="3530181"/>
          <a:ext cx="1280545" cy="1281296"/>
        </a:xfrm>
        <a:prstGeom prst="blockArc">
          <a:avLst>
            <a:gd name="adj1" fmla="val 13500000"/>
            <a:gd name="adj2" fmla="val 10800000"/>
            <a:gd name="adj3" fmla="val 12740"/>
          </a:avLst>
        </a:prstGeom>
        <a:solidFill>
          <a:srgbClr val="EAB90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E1CE9-2E5E-455B-99A0-6D67BF02BDCA}">
      <dsp:nvSpPr>
        <dsp:cNvPr id="0" name=""/>
        <dsp:cNvSpPr/>
      </dsp:nvSpPr>
      <dsp:spPr>
        <a:xfrm>
          <a:off x="1238636" y="3972837"/>
          <a:ext cx="831795" cy="41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v-SE" sz="900" kern="1200">
              <a:solidFill>
                <a:schemeClr val="tx1"/>
              </a:solidFill>
            </a:rPr>
            <a:t>Användning och undervisning</a:t>
          </a:r>
        </a:p>
      </dsp:txBody>
      <dsp:txXfrm>
        <a:off x="1238636" y="3972837"/>
        <a:ext cx="831795" cy="41571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sv-SE" altLang="en-US"/>
          </a:p>
        </p:txBody>
      </p:sp>
      <p:sp>
        <p:nvSpPr>
          <p:cNvPr id="230403"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AACCF23-1A2A-4F60-A21A-5786337178F8}" type="datetimeFigureOut">
              <a:rPr lang="sv-SE" altLang="en-US"/>
              <a:pPr>
                <a:defRPr/>
              </a:pPr>
              <a:t>2025-11-12</a:t>
            </a:fld>
            <a:endParaRPr lang="sv-SE" altLang="en-US"/>
          </a:p>
        </p:txBody>
      </p:sp>
      <p:sp>
        <p:nvSpPr>
          <p:cNvPr id="230404" name="Rectangle 4"/>
          <p:cNvSpPr>
            <a:spLocks noGrp="1" noChangeArrowheads="1"/>
          </p:cNvSpPr>
          <p:nvPr>
            <p:ph type="ftr" sz="quarter" idx="2"/>
          </p:nvPr>
        </p:nvSpPr>
        <p:spPr bwMode="auto">
          <a:xfrm>
            <a:off x="0" y="9377363"/>
            <a:ext cx="294640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sv-SE" altLang="en-US"/>
          </a:p>
        </p:txBody>
      </p:sp>
      <p:sp>
        <p:nvSpPr>
          <p:cNvPr id="230405" name="Rectangle 5"/>
          <p:cNvSpPr>
            <a:spLocks noGrp="1" noChangeArrowheads="1"/>
          </p:cNvSpPr>
          <p:nvPr>
            <p:ph type="sldNum" sz="quarter" idx="3"/>
          </p:nvPr>
        </p:nvSpPr>
        <p:spPr bwMode="auto">
          <a:xfrm>
            <a:off x="3849688" y="9377363"/>
            <a:ext cx="294640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BACB35-C982-4B3B-B5E7-0C2A626EBFAC}" type="slidenum">
              <a:rPr lang="sv-SE" altLang="en-US"/>
              <a:pPr>
                <a:defRPr/>
              </a:pPr>
              <a:t>‹#›</a:t>
            </a:fld>
            <a:endParaRPr lang="sv-SE" altLang="en-US"/>
          </a:p>
        </p:txBody>
      </p:sp>
    </p:spTree>
    <p:extLst>
      <p:ext uri="{BB962C8B-B14F-4D97-AF65-F5344CB8AC3E}">
        <p14:creationId xmlns:p14="http://schemas.microsoft.com/office/powerpoint/2010/main" val="126981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3713"/>
          </a:xfrm>
          <a:prstGeom prst="rect">
            <a:avLst/>
          </a:prstGeom>
        </p:spPr>
        <p:txBody>
          <a:bodyPr vert="horz" lIns="95251" tIns="47626" rIns="95251" bIns="47626" rtlCol="0"/>
          <a:lstStyle>
            <a:lvl1pPr algn="l" eaLnBrk="0" hangingPunct="0">
              <a:defRPr sz="1200">
                <a:latin typeface="Arial" charset="0"/>
                <a:ea typeface="ＭＳ Ｐゴシック" pitchFamily="-48" charset="-128"/>
                <a:cs typeface="+mn-cs"/>
              </a:defRPr>
            </a:lvl1pPr>
          </a:lstStyle>
          <a:p>
            <a:pPr>
              <a:defRPr/>
            </a:pPr>
            <a:endParaRPr lang="sv-SE"/>
          </a:p>
        </p:txBody>
      </p:sp>
      <p:sp>
        <p:nvSpPr>
          <p:cNvPr id="3" name="Platshållare för datum 2"/>
          <p:cNvSpPr>
            <a:spLocks noGrp="1"/>
          </p:cNvSpPr>
          <p:nvPr>
            <p:ph type="dt" idx="1"/>
          </p:nvPr>
        </p:nvSpPr>
        <p:spPr>
          <a:xfrm>
            <a:off x="3849688" y="0"/>
            <a:ext cx="2946400" cy="493713"/>
          </a:xfrm>
          <a:prstGeom prst="rect">
            <a:avLst/>
          </a:prstGeom>
        </p:spPr>
        <p:txBody>
          <a:bodyPr vert="horz" lIns="95251" tIns="47626" rIns="95251" bIns="47626" rtlCol="0"/>
          <a:lstStyle>
            <a:lvl1pPr algn="r" eaLnBrk="0" hangingPunct="0">
              <a:defRPr sz="1200">
                <a:latin typeface="Arial" charset="0"/>
                <a:ea typeface="ＭＳ Ｐゴシック" pitchFamily="-48" charset="-128"/>
                <a:cs typeface="+mn-cs"/>
              </a:defRPr>
            </a:lvl1pPr>
          </a:lstStyle>
          <a:p>
            <a:pPr>
              <a:defRPr/>
            </a:pPr>
            <a:fld id="{AF582DCA-0474-48A6-B091-0257076EE261}" type="datetimeFigureOut">
              <a:rPr lang="sv-SE"/>
              <a:pPr>
                <a:defRPr/>
              </a:pPr>
              <a:t>2025-11-12</a:t>
            </a:fld>
            <a:endParaRPr lang="sv-SE"/>
          </a:p>
        </p:txBody>
      </p:sp>
      <p:sp>
        <p:nvSpPr>
          <p:cNvPr id="4" name="Platshållare för bildobjekt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1" tIns="47626" rIns="95251" bIns="47626" rtlCol="0" anchor="ctr"/>
          <a:lstStyle/>
          <a:p>
            <a:pPr lvl="0"/>
            <a:endParaRPr lang="sv-SE" noProof="0"/>
          </a:p>
        </p:txBody>
      </p:sp>
      <p:sp>
        <p:nvSpPr>
          <p:cNvPr id="5" name="Platshållare för anteckningar 4"/>
          <p:cNvSpPr>
            <a:spLocks noGrp="1"/>
          </p:cNvSpPr>
          <p:nvPr>
            <p:ph type="body" sz="quarter" idx="3"/>
          </p:nvPr>
        </p:nvSpPr>
        <p:spPr>
          <a:xfrm>
            <a:off x="679450" y="4689475"/>
            <a:ext cx="5438775" cy="4443413"/>
          </a:xfrm>
          <a:prstGeom prst="rect">
            <a:avLst/>
          </a:prstGeom>
        </p:spPr>
        <p:txBody>
          <a:bodyPr vert="horz" lIns="95251" tIns="47626" rIns="95251" bIns="47626"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377363"/>
            <a:ext cx="2946400" cy="493712"/>
          </a:xfrm>
          <a:prstGeom prst="rect">
            <a:avLst/>
          </a:prstGeom>
        </p:spPr>
        <p:txBody>
          <a:bodyPr vert="horz" lIns="95251" tIns="47626" rIns="95251" bIns="47626" rtlCol="0" anchor="b"/>
          <a:lstStyle>
            <a:lvl1pPr algn="l" eaLnBrk="0" hangingPunct="0">
              <a:defRPr sz="1200">
                <a:latin typeface="Arial" charset="0"/>
                <a:ea typeface="ＭＳ Ｐゴシック" pitchFamily="-48" charset="-128"/>
                <a:cs typeface="+mn-cs"/>
              </a:defRPr>
            </a:lvl1pPr>
          </a:lstStyle>
          <a:p>
            <a:pPr>
              <a:defRPr/>
            </a:pPr>
            <a:endParaRPr lang="sv-SE"/>
          </a:p>
        </p:txBody>
      </p:sp>
      <p:sp>
        <p:nvSpPr>
          <p:cNvPr id="7" name="Platshållare för bildnummer 6"/>
          <p:cNvSpPr>
            <a:spLocks noGrp="1"/>
          </p:cNvSpPr>
          <p:nvPr>
            <p:ph type="sldNum" sz="quarter" idx="5"/>
          </p:nvPr>
        </p:nvSpPr>
        <p:spPr>
          <a:xfrm>
            <a:off x="3849688" y="9377363"/>
            <a:ext cx="2946400" cy="493712"/>
          </a:xfrm>
          <a:prstGeom prst="rect">
            <a:avLst/>
          </a:prstGeom>
        </p:spPr>
        <p:txBody>
          <a:bodyPr vert="horz" wrap="square" lIns="95251" tIns="47626" rIns="95251" bIns="47626" numCol="1" anchor="b" anchorCtr="0" compatLnSpc="1">
            <a:prstTxWarp prst="textNoShape">
              <a:avLst/>
            </a:prstTxWarp>
          </a:bodyPr>
          <a:lstStyle>
            <a:lvl1pPr algn="r" eaLnBrk="0" hangingPunct="0">
              <a:defRPr sz="1200" smtClean="0"/>
            </a:lvl1pPr>
          </a:lstStyle>
          <a:p>
            <a:pPr>
              <a:defRPr/>
            </a:pPr>
            <a:fld id="{7876C6BA-4DE6-4676-ABFC-8B411BA600CA}" type="slidenum">
              <a:rPr lang="sv-SE" altLang="en-US"/>
              <a:pPr>
                <a:defRPr/>
              </a:pPr>
              <a:t>‹#›</a:t>
            </a:fld>
            <a:endParaRPr lang="sv-SE" altLang="en-US"/>
          </a:p>
        </p:txBody>
      </p:sp>
    </p:spTree>
    <p:extLst>
      <p:ext uri="{BB962C8B-B14F-4D97-AF65-F5344CB8AC3E}">
        <p14:creationId xmlns:p14="http://schemas.microsoft.com/office/powerpoint/2010/main" val="1210718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ＭＳ Ｐゴシック" pitchFamily="127" charset="-128"/>
        <a:cs typeface="ＭＳ Ｐゴシック" pitchFamily="127" charset="-128"/>
      </a:defRPr>
    </a:lvl1pPr>
    <a:lvl2pPr marL="3429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2pPr>
    <a:lvl3pPr marL="6858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3pPr>
    <a:lvl4pPr marL="10287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4pPr>
    <a:lvl5pPr marL="13716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lsidan.omniacloud.net/start/service-och-stod/riktlinjer-rutiner-och-ledningssystem/barn--och-ungdomsforvaltningens-riktlinjer-rutiner-och-blanketter/ai-digitalisering-och-digitala-verktyg-1/ai-pa-barn-och-ungdomsforvaltningen/@anchor/lektionsmateria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kola.karlstad.se/blog/ai/#tab-lektionsmateri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kola.karlstad.se/aitjanst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kola.karlstad.se/digkompakademi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första bilderna i </a:t>
            </a:r>
            <a:r>
              <a:rPr lang="sv-SE" dirty="0" err="1"/>
              <a:t>PowerPointen</a:t>
            </a:r>
            <a:r>
              <a:rPr lang="sv-SE" dirty="0"/>
              <a:t> är en kort introduktion. Inför de resterande fyra träffarna rekommenderas att förbereda sig på egen hand. Förslag på förberedelse beskrivs i sista bilden i varje del.</a:t>
            </a:r>
          </a:p>
          <a:p>
            <a:endParaRPr lang="sv-SE" dirty="0"/>
          </a:p>
          <a:p>
            <a:r>
              <a:rPr lang="sv-SE" dirty="0"/>
              <a:t>Tips! Kopiera gärna den här </a:t>
            </a:r>
            <a:r>
              <a:rPr lang="sv-SE" dirty="0" err="1"/>
              <a:t>PPTn</a:t>
            </a:r>
            <a:r>
              <a:rPr lang="sv-SE" dirty="0"/>
              <a:t> och lägg i din förskolas/skolas team så att kollegorna också kan komma åt den (högerklicka på filen och välj Kopiera till, välj rätt team) </a:t>
            </a:r>
          </a:p>
          <a:p>
            <a:endParaRPr lang="sv-SE" dirty="0"/>
          </a:p>
          <a:p>
            <a:r>
              <a:rPr lang="sv-SE" dirty="0"/>
              <a:t>Längst ner i </a:t>
            </a:r>
            <a:r>
              <a:rPr lang="sv-SE" dirty="0" err="1"/>
              <a:t>PowerPointen</a:t>
            </a:r>
            <a:r>
              <a:rPr lang="sv-SE" dirty="0"/>
              <a:t> finns en begreppslista som ni kan ta hjälp av när det finns behov.</a:t>
            </a:r>
          </a:p>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a:t>
            </a:fld>
            <a:endParaRPr lang="sv-SE" altLang="en-US"/>
          </a:p>
        </p:txBody>
      </p:sp>
    </p:spTree>
    <p:extLst>
      <p:ext uri="{BB962C8B-B14F-4D97-AF65-F5344CB8AC3E}">
        <p14:creationId xmlns:p14="http://schemas.microsoft.com/office/powerpoint/2010/main" val="331716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11</a:t>
            </a:fld>
            <a:endParaRPr lang="sv-SE" altLang="en-US"/>
          </a:p>
        </p:txBody>
      </p:sp>
    </p:spTree>
    <p:extLst>
      <p:ext uri="{BB962C8B-B14F-4D97-AF65-F5344CB8AC3E}">
        <p14:creationId xmlns:p14="http://schemas.microsoft.com/office/powerpoint/2010/main" val="386099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2E66-849A-23E0-F21E-E878E8BAC63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C8DE249-06CD-CDC7-758D-B7529259108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E3B20F1-C79C-0885-5B0B-BE5B02DCF5A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hlinkClick r:id="rId3"/>
              </a:rPr>
              <a:t>AI på barn- och ungdomsförvaltningen | Karlstads kommun</a:t>
            </a:r>
            <a:r>
              <a:rPr lang="sv-SE"/>
              <a:t> – en samlingssida för AI på BUF finns på Solsidan.</a:t>
            </a:r>
          </a:p>
          <a:p>
            <a:endParaRPr lang="sv-SE"/>
          </a:p>
        </p:txBody>
      </p:sp>
      <p:sp>
        <p:nvSpPr>
          <p:cNvPr id="4" name="Platshållare för bildnummer 3">
            <a:extLst>
              <a:ext uri="{FF2B5EF4-FFF2-40B4-BE49-F238E27FC236}">
                <a16:creationId xmlns:a16="http://schemas.microsoft.com/office/drawing/2014/main" id="{4B39741A-032C-FDD7-6407-A147AD196B71}"/>
              </a:ext>
            </a:extLst>
          </p:cNvPr>
          <p:cNvSpPr>
            <a:spLocks noGrp="1"/>
          </p:cNvSpPr>
          <p:nvPr>
            <p:ph type="sldNum" sz="quarter" idx="5"/>
          </p:nvPr>
        </p:nvSpPr>
        <p:spPr/>
        <p:txBody>
          <a:bodyPr/>
          <a:lstStyle/>
          <a:p>
            <a:pPr>
              <a:defRPr/>
            </a:pPr>
            <a:fld id="{7876C6BA-4DE6-4676-ABFC-8B411BA600CA}" type="slidenum">
              <a:rPr lang="sv-SE" altLang="en-US" smtClean="0"/>
              <a:pPr>
                <a:defRPr/>
              </a:pPr>
              <a:t>12</a:t>
            </a:fld>
            <a:endParaRPr lang="sv-SE" altLang="en-US"/>
          </a:p>
        </p:txBody>
      </p:sp>
    </p:spTree>
    <p:extLst>
      <p:ext uri="{BB962C8B-B14F-4D97-AF65-F5344CB8AC3E}">
        <p14:creationId xmlns:p14="http://schemas.microsoft.com/office/powerpoint/2010/main" val="42169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7A159-46CE-6B21-440B-E52C6BFF19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0BB6981-3D81-EA86-E3E9-9B0D771C781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75B477D-F94F-6AEE-65CE-78C73C5DD76E}"/>
              </a:ext>
            </a:extLst>
          </p:cNvPr>
          <p:cNvSpPr>
            <a:spLocks noGrp="1"/>
          </p:cNvSpPr>
          <p:nvPr>
            <p:ph type="body" idx="1"/>
          </p:nvPr>
        </p:nvSpPr>
        <p:spPr/>
        <p:txBody>
          <a:bodyPr/>
          <a:lstStyle/>
          <a:p>
            <a:r>
              <a:rPr lang="sv-SE"/>
              <a:t>Visuell bild över progression i DigKomp Akademien. Observera att detta är under uppbyggnad! </a:t>
            </a:r>
          </a:p>
          <a:p>
            <a:r>
              <a:rPr lang="sv-SE"/>
              <a:t>Grundtanken är att gå från mer grundläggande introduktion till mer avancerade kurser och att inkludera praktiska uppgifter. </a:t>
            </a:r>
          </a:p>
          <a:p>
            <a:r>
              <a:rPr lang="sv-SE"/>
              <a:t>De tre första kurserna ingår i detta </a:t>
            </a:r>
            <a:r>
              <a:rPr lang="sv-SE" err="1"/>
              <a:t>lärpaket</a:t>
            </a:r>
            <a:r>
              <a:rPr lang="sv-SE"/>
              <a:t>. </a:t>
            </a:r>
          </a:p>
        </p:txBody>
      </p:sp>
      <p:sp>
        <p:nvSpPr>
          <p:cNvPr id="4" name="Platshållare för bildnummer 3">
            <a:extLst>
              <a:ext uri="{FF2B5EF4-FFF2-40B4-BE49-F238E27FC236}">
                <a16:creationId xmlns:a16="http://schemas.microsoft.com/office/drawing/2014/main" id="{0BBF2EF7-308A-32EC-580D-408051E93A3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0395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spcAft>
                <a:spcPts val="600"/>
              </a:spcAft>
              <a:buFont typeface="+mj-lt"/>
              <a:buNone/>
            </a:pPr>
            <a:r>
              <a:rPr lang="sv-SE"/>
              <a:t>I Karlstads kommun är Copilot den rekommenderade tjänsten att använda. För att få så bra svar, förslag, resultat som möjligt behöver man vara väldigt tydlig med sina frågeställningar. Man får fortsätta att förfina sina önskemål allteftersom Copilot generar svar. I fortsättningskursen </a:t>
            </a:r>
            <a:r>
              <a:rPr lang="sv-SE" i="1"/>
              <a:t>Prompta för kvalité </a:t>
            </a:r>
            <a:r>
              <a:rPr lang="sv-SE" i="0"/>
              <a:t>får man utveckla sina kunskaper i </a:t>
            </a:r>
            <a:r>
              <a:rPr lang="sv-SE" i="0" err="1"/>
              <a:t>promptande</a:t>
            </a:r>
            <a:r>
              <a:rPr lang="sv-SE" i="0"/>
              <a:t>. </a:t>
            </a:r>
            <a:br>
              <a:rPr lang="sv-SE" i="0"/>
            </a:br>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0148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❗Inför nästa träff ska personalen göra kursen som heter </a:t>
            </a:r>
            <a:r>
              <a:rPr lang="sv-SE" i="1"/>
              <a:t>Kom igång med generativ AI </a:t>
            </a:r>
            <a:r>
              <a:rPr lang="sv-SE"/>
              <a:t>i DigKomp Akademien. Den innehåller delar om hur man får använda generativ AI, hur man promptar samt praktiska uppgifter.  </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15</a:t>
            </a:fld>
            <a:endParaRPr lang="sv-SE" altLang="en-US"/>
          </a:p>
        </p:txBody>
      </p:sp>
    </p:spTree>
    <p:extLst>
      <p:ext uri="{BB962C8B-B14F-4D97-AF65-F5344CB8AC3E}">
        <p14:creationId xmlns:p14="http://schemas.microsoft.com/office/powerpoint/2010/main" val="29536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DDB49-BA56-9401-4A26-49CE95DF9E7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46B4727-8B73-7BA7-0AEC-C7E4A497E33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E9F71BD-D3C7-BA02-0FDE-81AA696A9FAE}"/>
              </a:ext>
            </a:extLst>
          </p:cNvPr>
          <p:cNvSpPr>
            <a:spLocks noGrp="1"/>
          </p:cNvSpPr>
          <p:nvPr>
            <p:ph type="body" idx="1"/>
          </p:nvPr>
        </p:nvSpPr>
        <p:spPr/>
        <p:txBody>
          <a:bodyPr/>
          <a:lstStyle/>
          <a:p>
            <a:r>
              <a:rPr lang="sv-SE"/>
              <a:t>I den här delen ska kollegiet diskutera ihop sig utifrån några frågeställningar kring skolans syn på AI som ska resultera i ett skriftligt nedtecknat förhållningssätt. </a:t>
            </a:r>
          </a:p>
        </p:txBody>
      </p:sp>
      <p:sp>
        <p:nvSpPr>
          <p:cNvPr id="4" name="Platshållare för bildnummer 3">
            <a:extLst>
              <a:ext uri="{FF2B5EF4-FFF2-40B4-BE49-F238E27FC236}">
                <a16:creationId xmlns:a16="http://schemas.microsoft.com/office/drawing/2014/main" id="{37551083-2565-729E-028C-A04518A8C533}"/>
              </a:ext>
            </a:extLst>
          </p:cNvPr>
          <p:cNvSpPr>
            <a:spLocks noGrp="1"/>
          </p:cNvSpPr>
          <p:nvPr>
            <p:ph type="sldNum" sz="quarter" idx="5"/>
          </p:nvPr>
        </p:nvSpPr>
        <p:spPr/>
        <p:txBody>
          <a:bodyPr/>
          <a:lstStyle/>
          <a:p>
            <a:pPr>
              <a:defRPr/>
            </a:pPr>
            <a:fld id="{7876C6BA-4DE6-4676-ABFC-8B411BA600CA}" type="slidenum">
              <a:rPr lang="sv-SE" altLang="en-US" smtClean="0"/>
              <a:pPr>
                <a:defRPr/>
              </a:pPr>
              <a:t>16</a:t>
            </a:fld>
            <a:endParaRPr lang="sv-SE" altLang="en-US"/>
          </a:p>
        </p:txBody>
      </p:sp>
    </p:spTree>
    <p:extLst>
      <p:ext uri="{BB962C8B-B14F-4D97-AF65-F5344CB8AC3E}">
        <p14:creationId xmlns:p14="http://schemas.microsoft.com/office/powerpoint/2010/main" val="98014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01F1E-DF13-3028-0A8A-20ED5D90F7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4C611A6-AF0D-C2BB-DF91-651850D32C0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72601C7-26E2-A1F6-0492-22D33F496B0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a:t>❗Uppföljning från del 2: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a:t>Reflektera över innehållet i kursen </a:t>
            </a:r>
            <a:r>
              <a:rPr lang="sv-SE" i="1"/>
              <a:t>Kom igång med generativ AI </a:t>
            </a:r>
            <a:r>
              <a:rPr lang="sv-SE" b="0" i="0"/>
              <a:t>och </a:t>
            </a:r>
            <a:r>
              <a:rPr lang="sv-SE" b="0"/>
              <a:t>diskutera eventuella frågor som uppstod. </a:t>
            </a:r>
          </a:p>
        </p:txBody>
      </p:sp>
      <p:sp>
        <p:nvSpPr>
          <p:cNvPr id="4" name="Platshållare för bildnummer 3">
            <a:extLst>
              <a:ext uri="{FF2B5EF4-FFF2-40B4-BE49-F238E27FC236}">
                <a16:creationId xmlns:a16="http://schemas.microsoft.com/office/drawing/2014/main" id="{00106F15-2953-8B97-13DF-F019FD04ED7F}"/>
              </a:ext>
            </a:extLst>
          </p:cNvPr>
          <p:cNvSpPr>
            <a:spLocks noGrp="1"/>
          </p:cNvSpPr>
          <p:nvPr>
            <p:ph type="sldNum" sz="quarter" idx="5"/>
          </p:nvPr>
        </p:nvSpPr>
        <p:spPr/>
        <p:txBody>
          <a:bodyPr/>
          <a:lstStyle/>
          <a:p>
            <a:pPr>
              <a:defRPr/>
            </a:pPr>
            <a:fld id="{7876C6BA-4DE6-4676-ABFC-8B411BA600CA}" type="slidenum">
              <a:rPr lang="sv-SE" altLang="en-US" smtClean="0"/>
              <a:pPr>
                <a:defRPr/>
              </a:pPr>
              <a:t>17</a:t>
            </a:fld>
            <a:endParaRPr lang="sv-SE" altLang="en-US"/>
          </a:p>
        </p:txBody>
      </p:sp>
    </p:spTree>
    <p:extLst>
      <p:ext uri="{BB962C8B-B14F-4D97-AF65-F5344CB8AC3E}">
        <p14:creationId xmlns:p14="http://schemas.microsoft.com/office/powerpoint/2010/main" val="4040850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A19C-00D7-8247-5FF9-04EA9C291EE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AE5EE4B-DE33-1D25-069E-71F0422520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750986-251A-B05A-1961-AFF97B637478}"/>
              </a:ext>
            </a:extLst>
          </p:cNvPr>
          <p:cNvSpPr>
            <a:spLocks noGrp="1"/>
          </p:cNvSpPr>
          <p:nvPr>
            <p:ph type="body" idx="1"/>
          </p:nvPr>
        </p:nvSpPr>
        <p:spPr/>
        <p:txBody>
          <a:bodyPr/>
          <a:lstStyle/>
          <a:p>
            <a:r>
              <a:rPr lang="sv-SE" b="1"/>
              <a:t>Förutsättningar att utgå ifrån:</a:t>
            </a:r>
            <a:br>
              <a:rPr lang="sv-SE" b="1"/>
            </a:br>
            <a:r>
              <a:rPr lang="sv-SE"/>
              <a:t>Karlstads kommun har en riktlinje som säger att ”AI alltid ska övervägas”  för att underlätta uppdraget som personal och en anvisning vad gäller användning av AI på kommunnivå. </a:t>
            </a:r>
          </a:p>
          <a:p>
            <a:endParaRPr lang="sv-SE"/>
          </a:p>
          <a:p>
            <a:r>
              <a:rPr lang="sv-SE"/>
              <a:t>För att förtydliga och göra det mer verksamhetsnära har BUF tagit fram en egen anvisning för vad som gäller för AI i skolverksamhet. Den omfattar förskola, förskoleklass, fritidshem, grundskolan, anpassad grundskolan och Kulturskola. </a:t>
            </a:r>
          </a:p>
          <a:p>
            <a:endParaRPr lang="sv-SE"/>
          </a:p>
          <a:p>
            <a:r>
              <a:rPr lang="sv-SE"/>
              <a:t>Utöver dessa behöver varje skola själva prata ihop sig om hur man använder AI på just den egna enheten. </a:t>
            </a:r>
          </a:p>
          <a:p>
            <a:endParaRPr lang="sv-SE"/>
          </a:p>
        </p:txBody>
      </p:sp>
      <p:sp>
        <p:nvSpPr>
          <p:cNvPr id="4" name="Platshållare för bildnummer 3">
            <a:extLst>
              <a:ext uri="{FF2B5EF4-FFF2-40B4-BE49-F238E27FC236}">
                <a16:creationId xmlns:a16="http://schemas.microsoft.com/office/drawing/2014/main" id="{7D5B36F1-46FB-E065-4588-FA10CAFE358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819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❗Skolverket uppmanar skolor att ha ett uttalat förhållningssätt kring hur man använder sig av AI. Det är bra om allt finns nedskrivet. På bilden visas förslag på ”regler” kring användandet. </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63692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Förslag på upplägg: </a:t>
            </a:r>
            <a:br>
              <a:rPr lang="sv-SE" b="1"/>
            </a:br>
            <a:r>
              <a:rPr lang="sv-SE"/>
              <a:t>Frågorna diskuteras i mindre grupper eller arbetslag. Anteckningarna från samtalen sammanställs till ett gemensamt förhållningsätt av en mindre grupp, förslagsvis </a:t>
            </a:r>
            <a:r>
              <a:rPr lang="sv-SE" err="1"/>
              <a:t>IT-handledare</a:t>
            </a:r>
            <a:r>
              <a:rPr lang="sv-SE"/>
              <a:t> och rektor. Till stöd finns en mall som rektor har tillgång till (kommer inom kort).</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20</a:t>
            </a:fld>
            <a:endParaRPr lang="sv-SE" altLang="en-US"/>
          </a:p>
        </p:txBody>
      </p:sp>
    </p:spTree>
    <p:extLst>
      <p:ext uri="{BB962C8B-B14F-4D97-AF65-F5344CB8AC3E}">
        <p14:creationId xmlns:p14="http://schemas.microsoft.com/office/powerpoint/2010/main" val="325743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1387F-574D-3A6F-0D52-257D30F1CD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64770C-3EB0-DA52-0034-6D8664C5539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7CFFC3F-1EDF-73E3-7120-03050C1106C8}"/>
              </a:ext>
            </a:extLst>
          </p:cNvPr>
          <p:cNvSpPr>
            <a:spLocks noGrp="1"/>
          </p:cNvSpPr>
          <p:nvPr>
            <p:ph type="body" idx="1"/>
          </p:nvPr>
        </p:nvSpPr>
        <p:spPr/>
        <p:txBody>
          <a:bodyPr/>
          <a:lstStyle/>
          <a:p>
            <a:endParaRPr lang="sv-SE" b="0" i="0">
              <a:solidFill>
                <a:srgbClr val="424242"/>
              </a:solidFill>
              <a:effectLst/>
              <a:latin typeface="Segoe Sans"/>
            </a:endParaRPr>
          </a:p>
          <a:p>
            <a:r>
              <a:rPr lang="sv-SE" b="0" i="0">
                <a:solidFill>
                  <a:srgbClr val="424242"/>
                </a:solidFill>
                <a:effectLst/>
                <a:latin typeface="Segoe Sans"/>
              </a:rPr>
              <a:t>Rektor, </a:t>
            </a:r>
            <a:r>
              <a:rPr lang="sv-SE" b="0" i="0" err="1">
                <a:solidFill>
                  <a:srgbClr val="424242"/>
                </a:solidFill>
                <a:effectLst/>
                <a:latin typeface="Segoe Sans"/>
              </a:rPr>
              <a:t>IT-handledare</a:t>
            </a:r>
            <a:r>
              <a:rPr lang="sv-SE" b="0" i="0">
                <a:solidFill>
                  <a:srgbClr val="424242"/>
                </a:solidFill>
                <a:effectLst/>
                <a:latin typeface="Segoe Sans"/>
              </a:rPr>
              <a:t> eller annan utsedd person bör på förhand formulera skolans mål och syfte med att genomföra </a:t>
            </a:r>
            <a:r>
              <a:rPr lang="sv-SE" b="0" i="0" err="1">
                <a:solidFill>
                  <a:srgbClr val="424242"/>
                </a:solidFill>
                <a:effectLst/>
                <a:latin typeface="Segoe Sans"/>
              </a:rPr>
              <a:t>lärpaketet</a:t>
            </a:r>
            <a:r>
              <a:rPr lang="sv-SE" b="0" i="0">
                <a:solidFill>
                  <a:srgbClr val="424242"/>
                </a:solidFill>
                <a:effectLst/>
                <a:latin typeface="Segoe Sans"/>
              </a:rPr>
              <a:t>. Formuleringar ovan i bilden är förslag.  </a:t>
            </a:r>
            <a:endParaRPr lang="sv-SE"/>
          </a:p>
          <a:p>
            <a:endParaRPr lang="sv-SE" b="0" i="0">
              <a:solidFill>
                <a:srgbClr val="424242"/>
              </a:solidFill>
              <a:effectLst/>
              <a:latin typeface="Segoe Sans"/>
            </a:endParaRPr>
          </a:p>
          <a:p>
            <a:r>
              <a:rPr lang="sv-SE" b="0" i="0">
                <a:solidFill>
                  <a:srgbClr val="424242"/>
                </a:solidFill>
                <a:effectLst/>
                <a:latin typeface="Segoe Sans"/>
              </a:rPr>
              <a:t>Tanken är att hela </a:t>
            </a:r>
            <a:r>
              <a:rPr lang="sv-SE" b="0" i="0" err="1">
                <a:solidFill>
                  <a:srgbClr val="424242"/>
                </a:solidFill>
                <a:effectLst/>
                <a:latin typeface="Segoe Sans"/>
              </a:rPr>
              <a:t>lärpaketet</a:t>
            </a:r>
            <a:r>
              <a:rPr lang="sv-SE" b="0" i="0">
                <a:solidFill>
                  <a:srgbClr val="424242"/>
                </a:solidFill>
                <a:effectLst/>
                <a:latin typeface="Segoe Sans"/>
              </a:rPr>
              <a:t> ska göras av en skola men delar av det kan göras tillsammans i mindre grupper/arbetslag. Det behöver vara tid mellan träffarna för att testa och reflektera över materialet samt genomföra kurser i DigKomp Akademien men </a:t>
            </a:r>
            <a:r>
              <a:rPr lang="sv-SE" b="0" i="0" err="1">
                <a:solidFill>
                  <a:srgbClr val="424242"/>
                </a:solidFill>
                <a:effectLst/>
                <a:latin typeface="Segoe Sans"/>
              </a:rPr>
              <a:t>lärpaketet</a:t>
            </a:r>
            <a:r>
              <a:rPr lang="sv-SE" b="0" i="0">
                <a:solidFill>
                  <a:srgbClr val="424242"/>
                </a:solidFill>
                <a:effectLst/>
                <a:latin typeface="Segoe Sans"/>
              </a:rPr>
              <a:t> bör helst inte ta längre än en termin. </a:t>
            </a:r>
          </a:p>
          <a:p>
            <a:r>
              <a:rPr lang="sv-SE" b="0" i="0">
                <a:solidFill>
                  <a:srgbClr val="424242"/>
                </a:solidFill>
                <a:effectLst/>
                <a:latin typeface="Segoe Sans"/>
              </a:rPr>
              <a:t>Under tidsåtgång kan ni skriva in tidsperioden eller de datum som ni tänkt arbeta med </a:t>
            </a:r>
            <a:r>
              <a:rPr lang="sv-SE" b="0" i="0" err="1">
                <a:solidFill>
                  <a:srgbClr val="424242"/>
                </a:solidFill>
                <a:effectLst/>
                <a:latin typeface="Segoe Sans"/>
              </a:rPr>
              <a:t>lärpaketet</a:t>
            </a:r>
            <a:r>
              <a:rPr lang="sv-SE" b="0" i="0">
                <a:solidFill>
                  <a:srgbClr val="424242"/>
                </a:solidFill>
                <a:effectLst/>
                <a:latin typeface="Segoe Sans"/>
              </a:rPr>
              <a:t>. </a:t>
            </a:r>
          </a:p>
        </p:txBody>
      </p:sp>
      <p:sp>
        <p:nvSpPr>
          <p:cNvPr id="4" name="Platshållare för bildnummer 3">
            <a:extLst>
              <a:ext uri="{FF2B5EF4-FFF2-40B4-BE49-F238E27FC236}">
                <a16:creationId xmlns:a16="http://schemas.microsoft.com/office/drawing/2014/main" id="{4583893B-5C46-2FFF-4ADD-47E8DC2DEB5C}"/>
              </a:ext>
            </a:extLst>
          </p:cNvPr>
          <p:cNvSpPr>
            <a:spLocks noGrp="1"/>
          </p:cNvSpPr>
          <p:nvPr>
            <p:ph type="sldNum" sz="quarter" idx="5"/>
          </p:nvPr>
        </p:nvSpPr>
        <p:spPr/>
        <p:txBody>
          <a:bodyPr/>
          <a:lstStyle/>
          <a:p>
            <a:pPr>
              <a:defRPr/>
            </a:pPr>
            <a:fld id="{7876C6BA-4DE6-4676-ABFC-8B411BA600CA}" type="slidenum">
              <a:rPr lang="sv-SE" altLang="en-US" smtClean="0"/>
              <a:pPr>
                <a:defRPr/>
              </a:pPr>
              <a:t>3</a:t>
            </a:fld>
            <a:endParaRPr lang="sv-SE" altLang="en-US"/>
          </a:p>
        </p:txBody>
      </p:sp>
    </p:spTree>
    <p:extLst>
      <p:ext uri="{BB962C8B-B14F-4D97-AF65-F5344CB8AC3E}">
        <p14:creationId xmlns:p14="http://schemas.microsoft.com/office/powerpoint/2010/main" val="763780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FD511-E289-52BF-20CE-F89BC56E852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E2E23A-A292-8B50-DDA1-AC6AE77A34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63C1070-4EE6-BA55-9BC9-9F17DD97D958}"/>
              </a:ext>
            </a:extLst>
          </p:cNvPr>
          <p:cNvSpPr>
            <a:spLocks noGrp="1"/>
          </p:cNvSpPr>
          <p:nvPr>
            <p:ph type="body" idx="1"/>
          </p:nvPr>
        </p:nvSpPr>
        <p:spPr/>
        <p:txBody>
          <a:bodyPr/>
          <a:lstStyle/>
          <a:p>
            <a:r>
              <a:rPr lang="sv-SE"/>
              <a:t>Denna del innehåller främst material som pedagoger kan använda tillsammans med elever för att undervisa om och med AI. Den avslutas också med en del kring hur man kan arbeta vidare. </a:t>
            </a:r>
          </a:p>
        </p:txBody>
      </p:sp>
      <p:sp>
        <p:nvSpPr>
          <p:cNvPr id="4" name="Platshållare för bildnummer 3">
            <a:extLst>
              <a:ext uri="{FF2B5EF4-FFF2-40B4-BE49-F238E27FC236}">
                <a16:creationId xmlns:a16="http://schemas.microsoft.com/office/drawing/2014/main" id="{8FC0DD1A-81ED-71C3-754C-C007867C5D90}"/>
              </a:ext>
            </a:extLst>
          </p:cNvPr>
          <p:cNvSpPr>
            <a:spLocks noGrp="1"/>
          </p:cNvSpPr>
          <p:nvPr>
            <p:ph type="sldNum" sz="quarter" idx="5"/>
          </p:nvPr>
        </p:nvSpPr>
        <p:spPr/>
        <p:txBody>
          <a:bodyPr/>
          <a:lstStyle/>
          <a:p>
            <a:pPr>
              <a:defRPr/>
            </a:pPr>
            <a:fld id="{7876C6BA-4DE6-4676-ABFC-8B411BA600CA}" type="slidenum">
              <a:rPr lang="sv-SE" altLang="en-US" smtClean="0"/>
              <a:pPr>
                <a:defRPr/>
              </a:pPr>
              <a:t>21</a:t>
            </a:fld>
            <a:endParaRPr lang="sv-SE" altLang="en-US"/>
          </a:p>
        </p:txBody>
      </p:sp>
    </p:spTree>
    <p:extLst>
      <p:ext uri="{BB962C8B-B14F-4D97-AF65-F5344CB8AC3E}">
        <p14:creationId xmlns:p14="http://schemas.microsoft.com/office/powerpoint/2010/main" val="1759793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Uppföljning från del 3: </a:t>
            </a:r>
            <a:r>
              <a:rPr lang="sv-SE"/>
              <a:t>Här presenterar </a:t>
            </a:r>
            <a:r>
              <a:rPr lang="sv-SE" err="1"/>
              <a:t>t.ex</a:t>
            </a:r>
            <a:r>
              <a:rPr lang="sv-SE"/>
              <a:t> rektor eller </a:t>
            </a:r>
            <a:r>
              <a:rPr lang="sv-SE" err="1"/>
              <a:t>IT-handledare</a:t>
            </a:r>
            <a:r>
              <a:rPr lang="sv-SE"/>
              <a:t> skolans nedtecknade förhållningssätt till AI och går igenom det tillsammans med kollegiet. Det är viktigt att alla känner sig förtrogna med förhållningssättet för att </a:t>
            </a:r>
            <a:r>
              <a:rPr lang="sv-SE" err="1"/>
              <a:t>t.ex</a:t>
            </a:r>
            <a:r>
              <a:rPr lang="sv-SE"/>
              <a:t> kunna besvara frågor från vårdnadshavare eller elever.  </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22</a:t>
            </a:fld>
            <a:endParaRPr lang="sv-SE" altLang="en-US"/>
          </a:p>
        </p:txBody>
      </p:sp>
    </p:spTree>
    <p:extLst>
      <p:ext uri="{BB962C8B-B14F-4D97-AF65-F5344CB8AC3E}">
        <p14:creationId xmlns:p14="http://schemas.microsoft.com/office/powerpoint/2010/main" val="3362077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FDA73-8637-0F66-6302-C2F49A0A0E7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01960B-ACF5-468E-8AA5-C44BA2C65B0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AB8ECC-319D-1ACA-5F3C-276D7C01918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Översikt av progression kring AI för elever. De olika delarna innehåller en lektionsplanering med PPT och lärarhandledning. Lektionsmaterialet är uppdelat stadievis. </a:t>
            </a:r>
            <a:r>
              <a:rPr lang="sv-SE">
                <a:hlinkClick r:id="rId3"/>
              </a:rPr>
              <a:t>https://skola.karlstad.se/blog/ai/#tab-lektionsmaterial</a:t>
            </a:r>
            <a:r>
              <a:rPr lang="sv-SE"/>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t>Ta gärna tid att titta på lektionsmaterialet, antingen tillsammans i grupp eller på egen hand. </a:t>
            </a:r>
          </a:p>
          <a:p>
            <a:endParaRPr lang="sv-SE"/>
          </a:p>
        </p:txBody>
      </p:sp>
      <p:sp>
        <p:nvSpPr>
          <p:cNvPr id="4" name="Platshållare för bildnummer 3">
            <a:extLst>
              <a:ext uri="{FF2B5EF4-FFF2-40B4-BE49-F238E27FC236}">
                <a16:creationId xmlns:a16="http://schemas.microsoft.com/office/drawing/2014/main" id="{F0BE3998-E6BD-D8D2-11D7-37BCAC1CAC5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4818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F4400-24A1-5DA6-4779-6CFE108B302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912D41-69B6-817D-727D-D9D4388266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07F5E52-C674-71C1-B2E3-3F72A2DDD50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B8D401D-F207-B917-321B-F8ECB9F435C2}"/>
              </a:ext>
            </a:extLst>
          </p:cNvPr>
          <p:cNvSpPr>
            <a:spLocks noGrp="1"/>
          </p:cNvSpPr>
          <p:nvPr>
            <p:ph type="sldNum" sz="quarter" idx="5"/>
          </p:nvPr>
        </p:nvSpPr>
        <p:spPr/>
        <p:txBody>
          <a:bodyPr/>
          <a:lstStyle/>
          <a:p>
            <a:pPr>
              <a:defRPr/>
            </a:pPr>
            <a:fld id="{7876C6BA-4DE6-4676-ABFC-8B411BA600CA}" type="slidenum">
              <a:rPr lang="sv-SE" altLang="en-US" smtClean="0"/>
              <a:pPr>
                <a:defRPr/>
              </a:pPr>
              <a:t>24</a:t>
            </a:fld>
            <a:endParaRPr lang="sv-SE" altLang="en-US"/>
          </a:p>
        </p:txBody>
      </p:sp>
    </p:spTree>
    <p:extLst>
      <p:ext uri="{BB962C8B-B14F-4D97-AF65-F5344CB8AC3E}">
        <p14:creationId xmlns:p14="http://schemas.microsoft.com/office/powerpoint/2010/main" val="424178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B80-4996-C8BC-7B37-F5FACAAB1D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E87241-BCB3-BC08-F2B2-E81493108F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BE9F784-162C-C923-792F-4E82A3B4FB54}"/>
              </a:ext>
            </a:extLst>
          </p:cNvPr>
          <p:cNvSpPr>
            <a:spLocks noGrp="1"/>
          </p:cNvSpPr>
          <p:nvPr>
            <p:ph type="body" idx="1"/>
          </p:nvPr>
        </p:nvSpPr>
        <p:spPr/>
        <p:txBody>
          <a:bodyPr/>
          <a:lstStyle/>
          <a:p>
            <a:r>
              <a:rPr lang="sv-SE"/>
              <a:t>❗Visuell bild över progression i DigKomp Akademien. Observera att detta är under uppbyggnad! </a:t>
            </a:r>
          </a:p>
          <a:p>
            <a:r>
              <a:rPr lang="sv-SE"/>
              <a:t>Grundtanken är att gå från mer grundläggande introduktion till mer avancerade kurser och att inkludera praktiska uppgifter. </a:t>
            </a:r>
          </a:p>
          <a:p>
            <a:r>
              <a:rPr lang="sv-SE"/>
              <a:t>De tre första kurserna ingår i detta </a:t>
            </a:r>
            <a:r>
              <a:rPr lang="sv-SE" err="1"/>
              <a:t>lärpaket</a:t>
            </a:r>
            <a:r>
              <a:rPr lang="sv-SE"/>
              <a:t> och ska vara genomförda när man kommit såhär långt i </a:t>
            </a:r>
            <a:r>
              <a:rPr lang="sv-SE" err="1"/>
              <a:t>lärpaketet</a:t>
            </a:r>
            <a:r>
              <a:rPr lang="sv-SE"/>
              <a:t>. </a:t>
            </a:r>
          </a:p>
        </p:txBody>
      </p:sp>
      <p:sp>
        <p:nvSpPr>
          <p:cNvPr id="4" name="Platshållare för bildnummer 3">
            <a:extLst>
              <a:ext uri="{FF2B5EF4-FFF2-40B4-BE49-F238E27FC236}">
                <a16:creationId xmlns:a16="http://schemas.microsoft.com/office/drawing/2014/main" id="{B053B70F-A37A-19F8-3B4F-7F56CD577CC9}"/>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54914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Några förslag på sidor där det går att fördjupa sig i AI inom skolan.</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26</a:t>
            </a:fld>
            <a:endParaRPr lang="sv-SE" altLang="en-US"/>
          </a:p>
        </p:txBody>
      </p:sp>
    </p:spTree>
    <p:extLst>
      <p:ext uri="{BB962C8B-B14F-4D97-AF65-F5344CB8AC3E}">
        <p14:creationId xmlns:p14="http://schemas.microsoft.com/office/powerpoint/2010/main" val="197389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Ibland är det spännande att testa andra AI-tjänster som kan bidra till undervisningen med annat material än vad Copilot kan, </a:t>
            </a:r>
            <a:r>
              <a:rPr lang="sv-SE" err="1"/>
              <a:t>t.ex</a:t>
            </a:r>
            <a:r>
              <a:rPr lang="sv-SE"/>
              <a:t> generera musik eller video. Dessa tjänster ska användas med försiktighet och aldrig i administrativa arbetsuppgifter, inte heller med eleverna utan endast för att komplettera din egen undervisning. Vissa AI-tjänster kan kräva inloggning och då kan du i så fall använda </a:t>
            </a:r>
            <a:r>
              <a:rPr lang="sv-SE" err="1"/>
              <a:t>t.ex</a:t>
            </a:r>
            <a:r>
              <a:rPr lang="sv-SE"/>
              <a:t> ett privat Googlekonto istället för ditt jobbkonto. </a:t>
            </a:r>
          </a:p>
          <a:p>
            <a:r>
              <a:rPr lang="sv-SE">
                <a:hlinkClick r:id="rId3"/>
              </a:rPr>
              <a:t>AI-tjänster – skola.karlstad.se</a:t>
            </a:r>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11988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Kopiera in era egna Mål och syfte från bild 3.</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28</a:t>
            </a:fld>
            <a:endParaRPr lang="sv-SE" altLang="en-US"/>
          </a:p>
        </p:txBody>
      </p:sp>
    </p:spTree>
    <p:extLst>
      <p:ext uri="{BB962C8B-B14F-4D97-AF65-F5344CB8AC3E}">
        <p14:creationId xmlns:p14="http://schemas.microsoft.com/office/powerpoint/2010/main" val="279250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B86B-9E2F-6AE8-AD13-2A32FB3AB2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677843-C78F-F6CD-9670-4D44C7031CB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D86063-7870-DD5E-A46E-19CB6DD5B5E4}"/>
              </a:ext>
            </a:extLst>
          </p:cNvPr>
          <p:cNvSpPr>
            <a:spLocks noGrp="1"/>
          </p:cNvSpPr>
          <p:nvPr>
            <p:ph type="body" idx="1"/>
          </p:nvPr>
        </p:nvSpPr>
        <p:spPr/>
        <p:txBody>
          <a:bodyPr/>
          <a:lstStyle/>
          <a:p>
            <a:r>
              <a:rPr lang="sv-SE"/>
              <a:t>AI är stort och kan uppfattas som svårt område. Här är några bra begrepp att känna till. </a:t>
            </a:r>
          </a:p>
        </p:txBody>
      </p:sp>
      <p:sp>
        <p:nvSpPr>
          <p:cNvPr id="4" name="Platshållare för bildnummer 3">
            <a:extLst>
              <a:ext uri="{FF2B5EF4-FFF2-40B4-BE49-F238E27FC236}">
                <a16:creationId xmlns:a16="http://schemas.microsoft.com/office/drawing/2014/main" id="{2FB95773-A9DE-DF1F-43AB-14C59CD84C47}"/>
              </a:ext>
            </a:extLst>
          </p:cNvPr>
          <p:cNvSpPr>
            <a:spLocks noGrp="1"/>
          </p:cNvSpPr>
          <p:nvPr>
            <p:ph type="sldNum" sz="quarter" idx="5"/>
          </p:nvPr>
        </p:nvSpPr>
        <p:spPr/>
        <p:txBody>
          <a:bodyPr/>
          <a:lstStyle/>
          <a:p>
            <a:pPr>
              <a:defRPr/>
            </a:pPr>
            <a:fld id="{7876C6BA-4DE6-4676-ABFC-8B411BA600CA}" type="slidenum">
              <a:rPr lang="sv-SE" altLang="en-US" smtClean="0"/>
              <a:pPr>
                <a:defRPr/>
              </a:pPr>
              <a:t>30</a:t>
            </a:fld>
            <a:endParaRPr lang="sv-SE" altLang="en-US"/>
          </a:p>
        </p:txBody>
      </p:sp>
    </p:spTree>
    <p:extLst>
      <p:ext uri="{BB962C8B-B14F-4D97-AF65-F5344CB8AC3E}">
        <p14:creationId xmlns:p14="http://schemas.microsoft.com/office/powerpoint/2010/main" val="112952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F2E6-986D-E437-435D-707ADDDAD3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93F6DE-98E0-01F0-1E4E-388B31907E4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8D7BF2-8F1F-CF47-2EFB-A816D139358D}"/>
              </a:ext>
            </a:extLst>
          </p:cNvPr>
          <p:cNvSpPr>
            <a:spLocks noGrp="1"/>
          </p:cNvSpPr>
          <p:nvPr>
            <p:ph type="body" idx="1"/>
          </p:nvPr>
        </p:nvSpPr>
        <p:spPr/>
        <p:txBody>
          <a:bodyPr/>
          <a:lstStyle/>
          <a:p>
            <a:pPr algn="l">
              <a:lnSpc>
                <a:spcPts val="2400"/>
              </a:lnSpc>
              <a:spcBef>
                <a:spcPts val="150"/>
              </a:spcBef>
              <a:spcAft>
                <a:spcPts val="450"/>
              </a:spcAft>
              <a:buNone/>
            </a:pPr>
            <a:r>
              <a:rPr lang="sv-SE" b="1" i="0" dirty="0">
                <a:solidFill>
                  <a:srgbClr val="424242"/>
                </a:solidFill>
                <a:effectLst/>
                <a:latin typeface="Segoe Sans"/>
              </a:rPr>
              <a:t>Inledning</a:t>
            </a:r>
          </a:p>
          <a:p>
            <a:pPr algn="l">
              <a:spcBef>
                <a:spcPts val="450"/>
              </a:spcBef>
              <a:spcAft>
                <a:spcPts val="750"/>
              </a:spcAft>
              <a:buNone/>
            </a:pPr>
            <a:r>
              <a:rPr lang="sv-SE" b="0" i="0" dirty="0">
                <a:solidFill>
                  <a:srgbClr val="424242"/>
                </a:solidFill>
                <a:effectLst/>
                <a:latin typeface="Segoe Sans"/>
              </a:rPr>
              <a:t>Det här är en visuell bild av den </a:t>
            </a:r>
            <a:r>
              <a:rPr lang="sv-SE" b="0" i="0" dirty="0" err="1">
                <a:solidFill>
                  <a:srgbClr val="424242"/>
                </a:solidFill>
                <a:effectLst/>
                <a:latin typeface="Segoe Sans"/>
              </a:rPr>
              <a:t>lärstig</a:t>
            </a:r>
            <a:r>
              <a:rPr lang="sv-SE" b="0" i="0" dirty="0">
                <a:solidFill>
                  <a:srgbClr val="424242"/>
                </a:solidFill>
                <a:effectLst/>
                <a:latin typeface="Segoe Sans"/>
              </a:rPr>
              <a:t>/process som </a:t>
            </a:r>
            <a:r>
              <a:rPr lang="sv-SE" b="0" i="0" dirty="0" err="1">
                <a:solidFill>
                  <a:srgbClr val="424242"/>
                </a:solidFill>
                <a:effectLst/>
                <a:latin typeface="Segoe Sans"/>
              </a:rPr>
              <a:t>lärpaketet</a:t>
            </a:r>
            <a:r>
              <a:rPr lang="sv-SE" b="0" i="0" dirty="0">
                <a:solidFill>
                  <a:srgbClr val="424242"/>
                </a:solidFill>
                <a:effectLst/>
                <a:latin typeface="Segoe Sans"/>
              </a:rPr>
              <a:t> bygger på. Det är uppdelat på en introduktion följt av fyra träffar. Tanken är att hela </a:t>
            </a:r>
            <a:r>
              <a:rPr lang="sv-SE" b="0" i="0" dirty="0" err="1">
                <a:solidFill>
                  <a:srgbClr val="424242"/>
                </a:solidFill>
                <a:effectLst/>
                <a:latin typeface="Segoe Sans"/>
              </a:rPr>
              <a:t>lärpaketet</a:t>
            </a:r>
            <a:r>
              <a:rPr lang="sv-SE" b="0" i="0" dirty="0">
                <a:solidFill>
                  <a:srgbClr val="424242"/>
                </a:solidFill>
                <a:effectLst/>
                <a:latin typeface="Segoe Sans"/>
              </a:rPr>
              <a:t> ska göras av en skola men delar av det kan göras tillsammans i mindre grupper/arbetslag. Det behöver vara tid mellan träffarna för att testa och reflektera över materialet samt genomföra kurser i DigKomp Akademien. </a:t>
            </a:r>
          </a:p>
          <a:p>
            <a:pPr algn="l">
              <a:spcBef>
                <a:spcPts val="450"/>
              </a:spcBef>
              <a:spcAft>
                <a:spcPts val="750"/>
              </a:spcAft>
              <a:buNone/>
            </a:pPr>
            <a:endParaRPr lang="sv-SE" b="0" i="0" dirty="0">
              <a:solidFill>
                <a:srgbClr val="424242"/>
              </a:solidFill>
              <a:effectLst/>
              <a:latin typeface="Segoe Sans"/>
            </a:endParaRPr>
          </a:p>
          <a:p>
            <a:pPr algn="l">
              <a:lnSpc>
                <a:spcPts val="2400"/>
              </a:lnSpc>
              <a:spcBef>
                <a:spcPts val="150"/>
              </a:spcBef>
              <a:spcAft>
                <a:spcPts val="450"/>
              </a:spcAft>
              <a:buNone/>
            </a:pPr>
            <a:r>
              <a:rPr lang="sv-SE" b="1" i="0" dirty="0">
                <a:solidFill>
                  <a:srgbClr val="424242"/>
                </a:solidFill>
                <a:effectLst/>
                <a:latin typeface="Segoe Sans"/>
              </a:rPr>
              <a:t>Riktlinjer och anvisningar</a:t>
            </a:r>
          </a:p>
          <a:p>
            <a:pPr algn="l">
              <a:spcBef>
                <a:spcPts val="450"/>
              </a:spcBef>
              <a:spcAft>
                <a:spcPts val="750"/>
              </a:spcAft>
              <a:buNone/>
            </a:pPr>
            <a:r>
              <a:rPr lang="sv-SE" dirty="0"/>
              <a:t>Allt grundar sig i de riktlinjer och anvisningar vi har i Karlstads kommun och på BUF. Anvisningen </a:t>
            </a:r>
            <a:r>
              <a:rPr lang="sv-SE" i="1" dirty="0"/>
              <a:t>AI i skolverksamhet</a:t>
            </a:r>
            <a:r>
              <a:rPr lang="sv-SE" b="0" i="1" dirty="0">
                <a:solidFill>
                  <a:srgbClr val="424242"/>
                </a:solidFill>
                <a:effectLst/>
                <a:latin typeface="Segoe Sans"/>
              </a:rPr>
              <a:t> </a:t>
            </a:r>
            <a:r>
              <a:rPr lang="sv-SE" b="0" i="0" dirty="0">
                <a:solidFill>
                  <a:srgbClr val="424242"/>
                </a:solidFill>
                <a:effectLst/>
                <a:latin typeface="Segoe Sans"/>
              </a:rPr>
              <a:t>är specifikt framtagen för användning i kommunens skolverksamhet. Det är viktigt att säkerställa att alla är förtrogen med den. </a:t>
            </a:r>
          </a:p>
          <a:p>
            <a:pPr algn="l">
              <a:spcBef>
                <a:spcPts val="450"/>
              </a:spcBef>
              <a:spcAft>
                <a:spcPts val="750"/>
              </a:spcAft>
              <a:buNone/>
            </a:pPr>
            <a:endParaRPr lang="sv-SE" b="0" i="0" dirty="0">
              <a:solidFill>
                <a:srgbClr val="424242"/>
              </a:solidFill>
              <a:effectLst/>
              <a:latin typeface="Segoe Sans"/>
            </a:endParaRPr>
          </a:p>
          <a:p>
            <a:pPr algn="l">
              <a:lnSpc>
                <a:spcPts val="2400"/>
              </a:lnSpc>
              <a:spcBef>
                <a:spcPts val="150"/>
              </a:spcBef>
              <a:spcAft>
                <a:spcPts val="450"/>
              </a:spcAft>
              <a:buNone/>
            </a:pPr>
            <a:r>
              <a:rPr lang="sv-SE" b="1" i="0" dirty="0">
                <a:solidFill>
                  <a:srgbClr val="424242"/>
                </a:solidFill>
                <a:effectLst/>
                <a:latin typeface="Segoe Sans"/>
              </a:rPr>
              <a:t>Utbildning</a:t>
            </a:r>
          </a:p>
          <a:p>
            <a:pPr algn="l">
              <a:spcBef>
                <a:spcPts val="450"/>
              </a:spcBef>
              <a:spcAft>
                <a:spcPts val="750"/>
              </a:spcAft>
              <a:buNone/>
            </a:pPr>
            <a:r>
              <a:rPr lang="sv-SE" b="0" i="0" dirty="0">
                <a:solidFill>
                  <a:srgbClr val="424242"/>
                </a:solidFill>
                <a:effectLst/>
                <a:latin typeface="Segoe Sans"/>
              </a:rPr>
              <a:t>Nästa steg är att få en grundförståelse för AI, vad det kan användas till och i vilka sammanhang, vilka risker och möjligheter AI innebär. Tre kurser i DigKomp Akademien ingår i detta </a:t>
            </a:r>
            <a:r>
              <a:rPr lang="sv-SE" b="0" i="0" dirty="0" err="1">
                <a:solidFill>
                  <a:srgbClr val="424242"/>
                </a:solidFill>
                <a:effectLst/>
                <a:latin typeface="Segoe Sans"/>
              </a:rPr>
              <a:t>lärpaket</a:t>
            </a:r>
            <a:r>
              <a:rPr lang="sv-SE" b="0" i="0" dirty="0">
                <a:solidFill>
                  <a:srgbClr val="424242"/>
                </a:solidFill>
                <a:effectLst/>
                <a:latin typeface="Segoe Sans"/>
              </a:rPr>
              <a:t>: en introduktionskurs och en mer praktisk fortsättningskurs. Det är viktigt att alla genomgår dessa kurser. I denna del får man också testa att använda den resurs som kommunen tillhandahåller: Copilot</a:t>
            </a:r>
          </a:p>
          <a:p>
            <a:pPr algn="l">
              <a:spcBef>
                <a:spcPts val="450"/>
              </a:spcBef>
              <a:spcAft>
                <a:spcPts val="750"/>
              </a:spcAft>
              <a:buNone/>
            </a:pPr>
            <a:endParaRPr lang="sv-SE" b="0" i="0" dirty="0">
              <a:solidFill>
                <a:srgbClr val="424242"/>
              </a:solidFill>
              <a:effectLst/>
              <a:latin typeface="Segoe Sans"/>
            </a:endParaRPr>
          </a:p>
          <a:p>
            <a:pPr algn="l">
              <a:lnSpc>
                <a:spcPts val="2400"/>
              </a:lnSpc>
              <a:spcBef>
                <a:spcPts val="150"/>
              </a:spcBef>
              <a:spcAft>
                <a:spcPts val="450"/>
              </a:spcAft>
              <a:buNone/>
            </a:pPr>
            <a:r>
              <a:rPr lang="sv-SE" b="1" i="0" dirty="0">
                <a:solidFill>
                  <a:srgbClr val="424242"/>
                </a:solidFill>
                <a:effectLst/>
                <a:latin typeface="Segoe Sans"/>
              </a:rPr>
              <a:t>Förhållningssätt</a:t>
            </a:r>
          </a:p>
          <a:p>
            <a:pPr algn="l">
              <a:spcBef>
                <a:spcPts val="450"/>
              </a:spcBef>
              <a:spcAft>
                <a:spcPts val="750"/>
              </a:spcAft>
              <a:buNone/>
            </a:pPr>
            <a:r>
              <a:rPr lang="sv-SE" b="0" i="0" dirty="0">
                <a:solidFill>
                  <a:srgbClr val="424242"/>
                </a:solidFill>
                <a:effectLst/>
                <a:latin typeface="Segoe Sans"/>
              </a:rPr>
              <a:t>När all personal har samma grund och förförståelse om AI är det viktigt att utveckla ett gemensamt förhållningssätt på skolan. Detta innebär att kollegiet pratar ihop sig om hur man ska använda AI på ett genomtänkt sätt både i sitt eget arbete, i undervisningen tillsammans med elever och hur skolan vill att eleverna själva ska använda AI som </a:t>
            </a:r>
            <a:r>
              <a:rPr lang="sv-SE" b="0" i="0" dirty="0" err="1">
                <a:solidFill>
                  <a:srgbClr val="424242"/>
                </a:solidFill>
                <a:effectLst/>
                <a:latin typeface="Segoe Sans"/>
              </a:rPr>
              <a:t>lärverktyg</a:t>
            </a:r>
            <a:r>
              <a:rPr lang="sv-SE" b="0" i="0" dirty="0">
                <a:solidFill>
                  <a:srgbClr val="424242"/>
                </a:solidFill>
                <a:effectLst/>
                <a:latin typeface="Segoe Sans"/>
              </a:rPr>
              <a:t>.  </a:t>
            </a:r>
          </a:p>
          <a:p>
            <a:pPr algn="l">
              <a:spcBef>
                <a:spcPts val="450"/>
              </a:spcBef>
              <a:spcAft>
                <a:spcPts val="750"/>
              </a:spcAft>
              <a:buNone/>
            </a:pPr>
            <a:endParaRPr lang="sv-SE" b="0" i="0" dirty="0">
              <a:solidFill>
                <a:srgbClr val="424242"/>
              </a:solidFill>
              <a:effectLst/>
              <a:latin typeface="Segoe Sans"/>
            </a:endParaRPr>
          </a:p>
          <a:p>
            <a:pPr algn="l">
              <a:lnSpc>
                <a:spcPts val="2400"/>
              </a:lnSpc>
              <a:spcBef>
                <a:spcPts val="150"/>
              </a:spcBef>
              <a:spcAft>
                <a:spcPts val="450"/>
              </a:spcAft>
              <a:buNone/>
            </a:pPr>
            <a:r>
              <a:rPr lang="sv-SE" b="1" i="0" dirty="0">
                <a:solidFill>
                  <a:srgbClr val="424242"/>
                </a:solidFill>
                <a:effectLst/>
                <a:latin typeface="Segoe Sans"/>
              </a:rPr>
              <a:t>Användning och undervisning</a:t>
            </a:r>
          </a:p>
          <a:p>
            <a:pPr algn="l">
              <a:spcBef>
                <a:spcPts val="450"/>
              </a:spcBef>
              <a:spcAft>
                <a:spcPts val="750"/>
              </a:spcAft>
              <a:buNone/>
            </a:pPr>
            <a:r>
              <a:rPr lang="sv-SE" b="0" i="0" dirty="0">
                <a:solidFill>
                  <a:srgbClr val="424242"/>
                </a:solidFill>
                <a:effectLst/>
                <a:latin typeface="Segoe Sans"/>
              </a:rPr>
              <a:t>Efter att ha etablerat ett gemensamt förhållningssätt fokuserar man på hur AI kan användas i undervisningen. Det finns färdiga lektionspaket att använda sig av tillsammans med elever. I denna del finns även förslag på hur man går vidare. </a:t>
            </a:r>
          </a:p>
          <a:p>
            <a:pPr algn="l">
              <a:spcBef>
                <a:spcPts val="450"/>
              </a:spcBef>
              <a:spcAft>
                <a:spcPts val="750"/>
              </a:spcAft>
              <a:buNone/>
            </a:pPr>
            <a:endParaRPr lang="sv-SE" b="0" i="0" dirty="0">
              <a:solidFill>
                <a:srgbClr val="424242"/>
              </a:solidFill>
              <a:effectLst/>
              <a:latin typeface="Segoe Sans"/>
            </a:endParaRPr>
          </a:p>
          <a:p>
            <a:endParaRPr lang="sv-SE" dirty="0"/>
          </a:p>
        </p:txBody>
      </p:sp>
      <p:sp>
        <p:nvSpPr>
          <p:cNvPr id="4" name="Platshållare för bildnummer 3">
            <a:extLst>
              <a:ext uri="{FF2B5EF4-FFF2-40B4-BE49-F238E27FC236}">
                <a16:creationId xmlns:a16="http://schemas.microsoft.com/office/drawing/2014/main" id="{3843BBF2-BFEA-EE20-449B-DD100D7750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851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990D-99D3-EBB2-9921-015AC68439D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7554023-5F0A-C9AA-98F4-A3FA821E77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BAD3F07-1ECF-A26B-56B3-01707AF9D240}"/>
              </a:ext>
            </a:extLst>
          </p:cNvPr>
          <p:cNvSpPr>
            <a:spLocks noGrp="1"/>
          </p:cNvSpPr>
          <p:nvPr>
            <p:ph type="body" idx="1"/>
          </p:nvPr>
        </p:nvSpPr>
        <p:spPr/>
        <p:txBody>
          <a:bodyPr/>
          <a:lstStyle/>
          <a:p>
            <a:pPr algn="l">
              <a:lnSpc>
                <a:spcPts val="2400"/>
              </a:lnSpc>
              <a:spcBef>
                <a:spcPts val="150"/>
              </a:spcBef>
              <a:spcAft>
                <a:spcPts val="450"/>
              </a:spcAft>
              <a:buNone/>
            </a:pPr>
            <a:r>
              <a:rPr lang="sv-SE" b="1" i="0">
                <a:solidFill>
                  <a:srgbClr val="424242"/>
                </a:solidFill>
                <a:effectLst/>
                <a:latin typeface="Segoe Sans"/>
              </a:rPr>
              <a:t>Fortsättning</a:t>
            </a:r>
            <a:br>
              <a:rPr lang="sv-SE" b="1" i="0">
                <a:solidFill>
                  <a:srgbClr val="424242"/>
                </a:solidFill>
                <a:effectLst/>
                <a:latin typeface="Segoe Sans"/>
              </a:rPr>
            </a:br>
            <a:r>
              <a:rPr lang="sv-SE" b="0" i="0">
                <a:solidFill>
                  <a:srgbClr val="424242"/>
                </a:solidFill>
                <a:effectLst/>
                <a:latin typeface="Segoe Sans"/>
              </a:rPr>
              <a:t>Den visuella </a:t>
            </a:r>
            <a:r>
              <a:rPr lang="sv-SE" b="0" i="0" err="1">
                <a:solidFill>
                  <a:srgbClr val="424242"/>
                </a:solidFill>
                <a:effectLst/>
                <a:latin typeface="Segoe Sans"/>
              </a:rPr>
              <a:t>lärstigen</a:t>
            </a:r>
            <a:r>
              <a:rPr lang="sv-SE" b="0" i="0">
                <a:solidFill>
                  <a:srgbClr val="424242"/>
                </a:solidFill>
                <a:effectLst/>
                <a:latin typeface="Segoe Sans"/>
              </a:rPr>
              <a:t> kan även beskriva det fortsatta arbetet då detta är en kontinuerlig fortbildningsprocess där man ständigt behöver uppdatera sin kunskap och anpassa förhållningssättet i takt med att nya AI-verktyg och tekniker utvecklas. Det är viktigt att regelbundet utvärdera och justera förhållningssättet för att säkerställa att det fortfarande är relevant och användbart.</a:t>
            </a:r>
          </a:p>
          <a:p>
            <a:endParaRPr lang="sv-SE"/>
          </a:p>
        </p:txBody>
      </p:sp>
      <p:sp>
        <p:nvSpPr>
          <p:cNvPr id="4" name="Platshållare för bildnummer 3">
            <a:extLst>
              <a:ext uri="{FF2B5EF4-FFF2-40B4-BE49-F238E27FC236}">
                <a16:creationId xmlns:a16="http://schemas.microsoft.com/office/drawing/2014/main" id="{7EC65E89-A506-50C4-5B67-8D992045AE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526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Inför nästa träff ska personalen göra två kurser i </a:t>
            </a:r>
            <a:r>
              <a:rPr lang="sv-SE" dirty="0" err="1"/>
              <a:t>DigKomp</a:t>
            </a:r>
            <a:r>
              <a:rPr lang="sv-SE" dirty="0"/>
              <a:t> Akademien; </a:t>
            </a:r>
            <a:r>
              <a:rPr lang="sv-SE" i="1" dirty="0"/>
              <a:t>Det här är AI </a:t>
            </a:r>
            <a:r>
              <a:rPr lang="sv-SE" dirty="0"/>
              <a:t>samt </a:t>
            </a:r>
            <a:r>
              <a:rPr lang="sv-SE" i="1" dirty="0" err="1"/>
              <a:t>Ai</a:t>
            </a:r>
            <a:r>
              <a:rPr lang="sv-SE" i="1" dirty="0"/>
              <a:t> i skolverksamhet</a:t>
            </a:r>
            <a:r>
              <a:rPr lang="sv-SE" dirty="0"/>
              <a:t>. Dessa ger en insikt i vad AI är samt olika möjligheter och risker som AI kan medföra. Inläsningsmaterialet i första kursen kommer till stor del från Internetstiftelsen.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i="0" dirty="0" err="1">
                <a:solidFill>
                  <a:srgbClr val="424242"/>
                </a:solidFill>
                <a:effectLst/>
                <a:latin typeface="Segoe Sans"/>
              </a:rPr>
              <a:t>DigKomp</a:t>
            </a:r>
            <a:r>
              <a:rPr lang="sv-SE" b="0" i="0" dirty="0">
                <a:solidFill>
                  <a:srgbClr val="424242"/>
                </a:solidFill>
                <a:effectLst/>
                <a:latin typeface="Segoe Sans"/>
              </a:rPr>
              <a:t> Akademien hittar ni på </a:t>
            </a:r>
            <a:r>
              <a:rPr lang="sv-SE" dirty="0">
                <a:hlinkClick r:id="rId3"/>
              </a:rPr>
              <a:t>Varmt välkommen in i </a:t>
            </a:r>
            <a:r>
              <a:rPr lang="sv-SE" dirty="0" err="1">
                <a:hlinkClick r:id="rId3"/>
              </a:rPr>
              <a:t>DigKomp</a:t>
            </a:r>
            <a:r>
              <a:rPr lang="sv-SE" dirty="0">
                <a:hlinkClick r:id="rId3"/>
              </a:rPr>
              <a:t> Akademien – skola.karlstad.se</a:t>
            </a: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Ta gärna ett par minuter och visa på storbild hur något promptas i Copilot för att ge en målbild och visa hur snabbt det faktiskt går. Tryck på att ni kommer att arbeta vidare med det tillsammans genom </a:t>
            </a:r>
            <a:r>
              <a:rPr lang="sv-SE" dirty="0" err="1"/>
              <a:t>lärpaketet</a:t>
            </a:r>
            <a:r>
              <a:rPr lang="sv-SE"/>
              <a:t>.</a:t>
            </a:r>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6</a:t>
            </a:fld>
            <a:endParaRPr lang="sv-SE" altLang="en-US"/>
          </a:p>
        </p:txBody>
      </p:sp>
    </p:spTree>
    <p:extLst>
      <p:ext uri="{BB962C8B-B14F-4D97-AF65-F5344CB8AC3E}">
        <p14:creationId xmlns:p14="http://schemas.microsoft.com/office/powerpoint/2010/main" val="134280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5B4A-5EC0-F84A-55DA-CAF0EA6B4F3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6D4B23-19BE-9E3F-1C3D-1B999CDEDF3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D08E4B-91C0-4083-53E5-B627C94BA4A8}"/>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55788AB-9C94-78E5-1131-258D9ED691E2}"/>
              </a:ext>
            </a:extLst>
          </p:cNvPr>
          <p:cNvSpPr>
            <a:spLocks noGrp="1"/>
          </p:cNvSpPr>
          <p:nvPr>
            <p:ph type="sldNum" sz="quarter" idx="5"/>
          </p:nvPr>
        </p:nvSpPr>
        <p:spPr/>
        <p:txBody>
          <a:bodyPr/>
          <a:lstStyle/>
          <a:p>
            <a:pPr>
              <a:defRPr/>
            </a:pPr>
            <a:fld id="{7876C6BA-4DE6-4676-ABFC-8B411BA600CA}" type="slidenum">
              <a:rPr lang="sv-SE" altLang="en-US" smtClean="0"/>
              <a:pPr>
                <a:defRPr/>
              </a:pPr>
              <a:t>7</a:t>
            </a:fld>
            <a:endParaRPr lang="sv-SE" altLang="en-US"/>
          </a:p>
        </p:txBody>
      </p:sp>
    </p:spTree>
    <p:extLst>
      <p:ext uri="{BB962C8B-B14F-4D97-AF65-F5344CB8AC3E}">
        <p14:creationId xmlns:p14="http://schemas.microsoft.com/office/powerpoint/2010/main" val="316196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Karlstads kommun har en riktlinje som bland annat säger att ”AI alltid ska övervägas”  för att underlätta uppdraget som personal och en anvisning vad gäller användning av AI på kommunnivå. </a:t>
            </a:r>
          </a:p>
          <a:p>
            <a:endParaRPr lang="sv-SE"/>
          </a:p>
          <a:p>
            <a:r>
              <a:rPr lang="sv-SE"/>
              <a:t>För att förtydliga och göra det mer verksamhetsnära har BUF tagit fram en egen anvisning för vad som gäller för AI i skolverksamhet. Den omfattar förskola, förskoleklass, fritidshem, grundskolan, anpassad grundskolan och Kulturskola. </a:t>
            </a:r>
          </a:p>
          <a:p>
            <a:r>
              <a:rPr lang="sv-SE"/>
              <a:t>.</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751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Anvisningen ingår i kursen</a:t>
            </a:r>
            <a:r>
              <a:rPr lang="sv-SE" i="0" u="none">
                <a:highlight>
                  <a:srgbClr val="FFFF00"/>
                </a:highlight>
              </a:rPr>
              <a:t> </a:t>
            </a:r>
            <a:r>
              <a:rPr lang="sv-SE" i="1" u="none">
                <a:highlight>
                  <a:srgbClr val="FFFF00"/>
                </a:highlight>
              </a:rPr>
              <a:t>AI i skolverksamhet </a:t>
            </a:r>
            <a:r>
              <a:rPr lang="sv-SE" i="0" u="none"/>
              <a:t>i DigKomp Akademien men </a:t>
            </a:r>
            <a:r>
              <a:rPr lang="sv-SE"/>
              <a:t>finns även på Solsidan. Den läses enskilt eller tillsammans. Listan är anvisningens innehåll och rubriker. </a:t>
            </a:r>
          </a:p>
          <a:p>
            <a:endParaRPr lang="sv-SE"/>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9</a:t>
            </a:fld>
            <a:endParaRPr lang="sv-SE" altLang="en-US"/>
          </a:p>
        </p:txBody>
      </p:sp>
    </p:spTree>
    <p:extLst>
      <p:ext uri="{BB962C8B-B14F-4D97-AF65-F5344CB8AC3E}">
        <p14:creationId xmlns:p14="http://schemas.microsoft.com/office/powerpoint/2010/main" val="383672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Frågor att diskutera i mindre grupper. </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10</a:t>
            </a:fld>
            <a:endParaRPr lang="sv-SE" altLang="en-US"/>
          </a:p>
        </p:txBody>
      </p:sp>
    </p:spTree>
    <p:extLst>
      <p:ext uri="{BB962C8B-B14F-4D97-AF65-F5344CB8AC3E}">
        <p14:creationId xmlns:p14="http://schemas.microsoft.com/office/powerpoint/2010/main" val="3125083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mall för rubrikformat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extLst>
      <p:ext uri="{BB962C8B-B14F-4D97-AF65-F5344CB8AC3E}">
        <p14:creationId xmlns:p14="http://schemas.microsoft.com/office/powerpoint/2010/main" val="271216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Yellow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format på underrubrik i bakgrunden</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107DBC7A-A963-488B-A78E-3C12D9F387CF}" type="slidenum">
              <a:rPr lang="sv-SE" altLang="en-US"/>
              <a:pPr>
                <a:defRPr/>
              </a:pPr>
              <a:t>‹#›</a:t>
            </a:fld>
            <a:endParaRPr lang="sv-SE" altLang="en-US"/>
          </a:p>
        </p:txBody>
      </p:sp>
    </p:spTree>
    <p:extLst>
      <p:ext uri="{BB962C8B-B14F-4D97-AF65-F5344CB8AC3E}">
        <p14:creationId xmlns:p14="http://schemas.microsoft.com/office/powerpoint/2010/main" val="151212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3">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0" y="1221600"/>
            <a:ext cx="7902900" cy="3186354"/>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8644EEB4-5CE3-4B76-801D-77ABD30FA918}" type="slidenum">
              <a:rPr lang="sv-SE" altLang="en-US"/>
              <a:pPr>
                <a:defRPr/>
              </a:pPr>
              <a:t>‹#›</a:t>
            </a:fld>
            <a:endParaRPr lang="sv-SE" altLang="en-US"/>
          </a:p>
        </p:txBody>
      </p:sp>
    </p:spTree>
    <p:extLst>
      <p:ext uri="{BB962C8B-B14F-4D97-AF65-F5344CB8AC3E}">
        <p14:creationId xmlns:p14="http://schemas.microsoft.com/office/powerpoint/2010/main" val="1948331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llow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1" y="1221600"/>
            <a:ext cx="38069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1889A678-78AC-497D-BC00-A5783383A590}" type="slidenum">
              <a:rPr lang="sv-SE" altLang="en-US"/>
              <a:pPr>
                <a:defRPr/>
              </a:pPr>
              <a:t>‹#›</a:t>
            </a:fld>
            <a:endParaRPr lang="sv-SE" altLang="en-US"/>
          </a:p>
        </p:txBody>
      </p:sp>
    </p:spTree>
    <p:extLst>
      <p:ext uri="{BB962C8B-B14F-4D97-AF65-F5344CB8AC3E}">
        <p14:creationId xmlns:p14="http://schemas.microsoft.com/office/powerpoint/2010/main" val="382474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Yellow 5">
    <p:spTree>
      <p:nvGrpSpPr>
        <p:cNvPr id="1" name=""/>
        <p:cNvGrpSpPr/>
        <p:nvPr/>
      </p:nvGrpSpPr>
      <p:grpSpPr>
        <a:xfrm>
          <a:off x="0" y="0"/>
          <a:ext cx="0" cy="0"/>
          <a:chOff x="0" y="0"/>
          <a:chExt cx="0" cy="0"/>
        </a:xfrm>
      </p:grpSpPr>
      <p:sp>
        <p:nvSpPr>
          <p:cNvPr id="4"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1101" y="432000"/>
            <a:ext cx="3950099"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1100" y="1221601"/>
            <a:ext cx="3950100" cy="3186355"/>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a:xfrm>
            <a:off x="621001" y="4617000"/>
            <a:ext cx="1149350" cy="342900"/>
          </a:xfrm>
        </p:spPr>
        <p:txBody>
          <a:bodyPr/>
          <a:lstStyle>
            <a:lvl1pPr>
              <a:defRPr/>
            </a:lvl1pPr>
          </a:lstStyle>
          <a:p>
            <a:pPr>
              <a:defRPr/>
            </a:pPr>
            <a:endParaRPr lang="sv-SE"/>
          </a:p>
        </p:txBody>
      </p:sp>
      <p:sp>
        <p:nvSpPr>
          <p:cNvPr id="6" name="Rectangle 6"/>
          <p:cNvSpPr>
            <a:spLocks noGrp="1" noChangeArrowheads="1"/>
          </p:cNvSpPr>
          <p:nvPr>
            <p:ph type="ftr" sz="quarter" idx="15"/>
          </p:nvPr>
        </p:nvSpPr>
        <p:spPr>
          <a:xfrm>
            <a:off x="1986251" y="4617000"/>
            <a:ext cx="3313113" cy="342900"/>
          </a:xfrm>
        </p:spPr>
        <p:txBody>
          <a:bodyPr/>
          <a:lstStyle>
            <a:lvl1pPr>
              <a:defRPr/>
            </a:lvl1pPr>
          </a:lstStyle>
          <a:p>
            <a:pPr>
              <a:defRPr/>
            </a:pPr>
            <a:endParaRPr lang="sv-SE"/>
          </a:p>
        </p:txBody>
      </p:sp>
      <p:sp>
        <p:nvSpPr>
          <p:cNvPr id="7" name="Rectangle 8"/>
          <p:cNvSpPr>
            <a:spLocks noGrp="1" noChangeArrowheads="1"/>
          </p:cNvSpPr>
          <p:nvPr>
            <p:ph type="sldNum" sz="quarter" idx="16"/>
          </p:nvPr>
        </p:nvSpPr>
        <p:spPr>
          <a:xfrm>
            <a:off x="5515263" y="4617000"/>
            <a:ext cx="1905000" cy="342900"/>
          </a:xfrm>
        </p:spPr>
        <p:txBody>
          <a:bodyPr/>
          <a:lstStyle>
            <a:lvl1pPr>
              <a:defRPr smtClean="0"/>
            </a:lvl1pPr>
          </a:lstStyle>
          <a:p>
            <a:pPr>
              <a:defRPr/>
            </a:pPr>
            <a:fld id="{487D1B15-CE58-4128-825C-3DDE270695BF}" type="slidenum">
              <a:rPr lang="sv-SE" altLang="en-US"/>
              <a:pPr>
                <a:defRPr/>
              </a:pPr>
              <a:t>‹#›</a:t>
            </a:fld>
            <a:endParaRPr lang="sv-SE" altLang="en-US"/>
          </a:p>
        </p:txBody>
      </p:sp>
    </p:spTree>
    <p:extLst>
      <p:ext uri="{BB962C8B-B14F-4D97-AF65-F5344CB8AC3E}">
        <p14:creationId xmlns:p14="http://schemas.microsoft.com/office/powerpoint/2010/main" val="126864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Redigera format för bakgrundstext</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Yellow 6">
    <p:spTree>
      <p:nvGrpSpPr>
        <p:cNvPr id="1" name=""/>
        <p:cNvGrpSpPr/>
        <p:nvPr/>
      </p:nvGrpSpPr>
      <p:grpSpPr>
        <a:xfrm>
          <a:off x="0" y="0"/>
          <a:ext cx="0" cy="0"/>
          <a:chOff x="0" y="0"/>
          <a:chExt cx="0" cy="0"/>
        </a:xfrm>
      </p:grpSpPr>
      <p:sp>
        <p:nvSpPr>
          <p:cNvPr id="2" name="Rektangel 5">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3" name="Rectangle 4"/>
          <p:cNvSpPr>
            <a:spLocks noGrp="1" noChangeArrowheads="1"/>
          </p:cNvSpPr>
          <p:nvPr>
            <p:ph type="dt" sz="half" idx="10"/>
          </p:nvPr>
        </p:nvSpPr>
        <p:spPr/>
        <p:txBody>
          <a:bodyPr/>
          <a:lstStyle>
            <a:lvl1pPr>
              <a:defRPr/>
            </a:lvl1pPr>
          </a:lstStyle>
          <a:p>
            <a:pPr>
              <a:defRPr/>
            </a:pPr>
            <a:endParaRPr lang="sv-SE"/>
          </a:p>
        </p:txBody>
      </p:sp>
      <p:sp>
        <p:nvSpPr>
          <p:cNvPr id="4" name="Rectangle 5"/>
          <p:cNvSpPr>
            <a:spLocks noGrp="1" noChangeArrowheads="1"/>
          </p:cNvSpPr>
          <p:nvPr>
            <p:ph type="ftr" sz="quarter" idx="11"/>
          </p:nvPr>
        </p:nvSpPr>
        <p:spPr/>
        <p:txBody>
          <a:bodyPr/>
          <a:lstStyle>
            <a:lvl1pPr>
              <a:defRPr/>
            </a:lvl1pPr>
          </a:lstStyle>
          <a:p>
            <a:pPr>
              <a:defRPr/>
            </a:pPr>
            <a:endParaRPr lang="sv-SE"/>
          </a:p>
        </p:txBody>
      </p:sp>
      <p:sp>
        <p:nvSpPr>
          <p:cNvPr id="5" name="Rectangle 6"/>
          <p:cNvSpPr>
            <a:spLocks noGrp="1" noChangeArrowheads="1"/>
          </p:cNvSpPr>
          <p:nvPr>
            <p:ph type="sldNum" sz="quarter" idx="12"/>
          </p:nvPr>
        </p:nvSpPr>
        <p:spPr/>
        <p:txBody>
          <a:bodyPr/>
          <a:lstStyle>
            <a:lvl1pPr>
              <a:defRPr smtClean="0"/>
            </a:lvl1pPr>
          </a:lstStyle>
          <a:p>
            <a:pPr>
              <a:defRPr/>
            </a:pPr>
            <a:fld id="{7262BEF7-14F7-45DF-8B42-12FED93004EB}" type="slidenum">
              <a:rPr lang="sv-SE" altLang="en-US"/>
              <a:pPr>
                <a:defRPr/>
              </a:pPr>
              <a:t>‹#›</a:t>
            </a:fld>
            <a:endParaRPr lang="sv-SE" altLang="en-US"/>
          </a:p>
        </p:txBody>
      </p:sp>
    </p:spTree>
    <p:extLst>
      <p:ext uri="{BB962C8B-B14F-4D97-AF65-F5344CB8AC3E}">
        <p14:creationId xmlns:p14="http://schemas.microsoft.com/office/powerpoint/2010/main" val="342898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69"/>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860032" y="457200"/>
            <a:ext cx="3598168" cy="656035"/>
          </a:xfrm>
        </p:spPr>
        <p:txBody>
          <a:bodyPr/>
          <a:lstStyle>
            <a:lvl1pPr>
              <a:defRPr sz="1950"/>
            </a:lvl1pPr>
          </a:lstStyle>
          <a:p>
            <a:r>
              <a:rPr lang="sv-SE"/>
              <a:t>Klicka här för att ändra format</a:t>
            </a:r>
          </a:p>
        </p:txBody>
      </p:sp>
      <p:sp>
        <p:nvSpPr>
          <p:cNvPr id="8" name="Platshållare för innehåll 7"/>
          <p:cNvSpPr>
            <a:spLocks noGrp="1"/>
          </p:cNvSpPr>
          <p:nvPr>
            <p:ph sz="quarter" idx="13"/>
          </p:nvPr>
        </p:nvSpPr>
        <p:spPr>
          <a:xfrm>
            <a:off x="4860032" y="1221600"/>
            <a:ext cx="3599756" cy="3186355"/>
          </a:xfrm>
        </p:spPr>
        <p:txBody>
          <a:bodyPr/>
          <a:lstStyle/>
          <a:p>
            <a:pPr lvl="0"/>
            <a:r>
              <a:rPr lang="sv-SE"/>
              <a:t>Redigera format för bakgrundstext</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246E6613-6987-4167-A512-44C70B1000BB}" type="slidenum">
              <a:rPr lang="sv-SE" altLang="en-US"/>
              <a:pPr>
                <a:defRPr/>
              </a:pPr>
              <a:t>‹#›</a:t>
            </a:fld>
            <a:endParaRPr lang="sv-SE" altLang="en-US"/>
          </a:p>
        </p:txBody>
      </p:sp>
    </p:spTree>
    <p:extLst>
      <p:ext uri="{BB962C8B-B14F-4D97-AF65-F5344CB8AC3E}">
        <p14:creationId xmlns:p14="http://schemas.microsoft.com/office/powerpoint/2010/main" val="404935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ed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0999" y="1181883"/>
            <a:ext cx="7902900" cy="1102519"/>
          </a:xfrm>
        </p:spPr>
        <p:txBody>
          <a:bodyPr/>
          <a:lstStyle>
            <a:lvl1pPr algn="ctr">
              <a:defRPr sz="2000"/>
            </a:lvl1pPr>
          </a:lstStyle>
          <a:p>
            <a:r>
              <a:rPr lang="sv-SE"/>
              <a:t>Klicka här för att ändra format</a:t>
            </a:r>
          </a:p>
        </p:txBody>
      </p:sp>
      <p:sp>
        <p:nvSpPr>
          <p:cNvPr id="3" name="Underrubrik 2"/>
          <p:cNvSpPr>
            <a:spLocks noGrp="1"/>
          </p:cNvSpPr>
          <p:nvPr>
            <p:ph type="subTitle" idx="1"/>
          </p:nvPr>
        </p:nvSpPr>
        <p:spPr>
          <a:xfrm>
            <a:off x="620999"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format på underrubrik i bakgrunden</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smtClean="0"/>
            </a:lvl1pPr>
          </a:lstStyle>
          <a:p>
            <a:pPr>
              <a:defRPr/>
            </a:pPr>
            <a:fld id="{311634EE-7AC3-48A0-B62D-DA52E52674BE}" type="slidenum">
              <a:rPr lang="sv-SE" altLang="en-US"/>
              <a:pPr>
                <a:defRPr/>
              </a:pPr>
              <a:t>‹#›</a:t>
            </a:fld>
            <a:endParaRPr lang="sv-SE" altLang="en-US"/>
          </a:p>
        </p:txBody>
      </p:sp>
    </p:spTree>
    <p:extLst>
      <p:ext uri="{BB962C8B-B14F-4D97-AF65-F5344CB8AC3E}">
        <p14:creationId xmlns:p14="http://schemas.microsoft.com/office/powerpoint/2010/main" val="3772847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3">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0" y="1221600"/>
            <a:ext cx="7902899" cy="3186354"/>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smtClean="0"/>
            </a:lvl1pPr>
          </a:lstStyle>
          <a:p>
            <a:pPr>
              <a:defRPr/>
            </a:pPr>
            <a:fld id="{EC4F9FC5-CEF2-4712-AAED-916A927E02F0}" type="slidenum">
              <a:rPr lang="sv-SE" altLang="en-US"/>
              <a:pPr>
                <a:defRPr/>
              </a:pPr>
              <a:t>‹#›</a:t>
            </a:fld>
            <a:endParaRPr lang="sv-SE" altLang="en-US"/>
          </a:p>
        </p:txBody>
      </p:sp>
    </p:spTree>
    <p:extLst>
      <p:ext uri="{BB962C8B-B14F-4D97-AF65-F5344CB8AC3E}">
        <p14:creationId xmlns:p14="http://schemas.microsoft.com/office/powerpoint/2010/main" val="27877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hite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mall för rubrikformat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mall för underrubrikformat</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238167F-D9A8-493F-A902-94B1C079F72F}" type="slidenum">
              <a:rPr lang="sv-SE" altLang="en-US"/>
              <a:pPr>
                <a:defRPr/>
              </a:pPr>
              <a:t>‹#›</a:t>
            </a:fld>
            <a:endParaRPr lang="sv-SE" altLang="en-US"/>
          </a:p>
        </p:txBody>
      </p:sp>
    </p:spTree>
    <p:extLst>
      <p:ext uri="{BB962C8B-B14F-4D97-AF65-F5344CB8AC3E}">
        <p14:creationId xmlns:p14="http://schemas.microsoft.com/office/powerpoint/2010/main" val="3916695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0" y="1221600"/>
            <a:ext cx="3806985"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1"/>
            <a:ext cx="380743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0AEBF18C-1BB8-4A57-960B-9171F420D3E0}" type="slidenum">
              <a:rPr lang="sv-SE" altLang="en-US"/>
              <a:pPr>
                <a:defRPr/>
              </a:pPr>
              <a:t>‹#›</a:t>
            </a:fld>
            <a:endParaRPr lang="sv-SE" altLang="en-US"/>
          </a:p>
        </p:txBody>
      </p:sp>
    </p:spTree>
    <p:extLst>
      <p:ext uri="{BB962C8B-B14F-4D97-AF65-F5344CB8AC3E}">
        <p14:creationId xmlns:p14="http://schemas.microsoft.com/office/powerpoint/2010/main" val="93323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5">
    <p:spTree>
      <p:nvGrpSpPr>
        <p:cNvPr id="1" name=""/>
        <p:cNvGrpSpPr/>
        <p:nvPr/>
      </p:nvGrpSpPr>
      <p:grpSpPr>
        <a:xfrm>
          <a:off x="0" y="0"/>
          <a:ext cx="0" cy="0"/>
          <a:chOff x="0" y="0"/>
          <a:chExt cx="0" cy="0"/>
        </a:xfrm>
      </p:grpSpPr>
      <p:sp>
        <p:nvSpPr>
          <p:cNvPr id="4"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1100" y="432000"/>
            <a:ext cx="3950100"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1101" y="1221601"/>
            <a:ext cx="3950099" cy="3186355"/>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97FF79B-1B4B-4497-9B33-7D871782048C}" type="slidenum">
              <a:rPr lang="sv-SE" altLang="en-US"/>
              <a:pPr>
                <a:defRPr/>
              </a:pPr>
              <a:t>‹#›</a:t>
            </a:fld>
            <a:endParaRPr lang="sv-SE" altLang="en-US"/>
          </a:p>
        </p:txBody>
      </p:sp>
    </p:spTree>
    <p:extLst>
      <p:ext uri="{BB962C8B-B14F-4D97-AF65-F5344CB8AC3E}">
        <p14:creationId xmlns:p14="http://schemas.microsoft.com/office/powerpoint/2010/main" val="315820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Redigera format för bakgrundstext</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Red 6">
    <p:spTree>
      <p:nvGrpSpPr>
        <p:cNvPr id="1" name=""/>
        <p:cNvGrpSpPr/>
        <p:nvPr/>
      </p:nvGrpSpPr>
      <p:grpSpPr>
        <a:xfrm>
          <a:off x="0" y="0"/>
          <a:ext cx="0" cy="0"/>
          <a:chOff x="0" y="0"/>
          <a:chExt cx="0" cy="0"/>
        </a:xfrm>
      </p:grpSpPr>
      <p:sp>
        <p:nvSpPr>
          <p:cNvPr id="2" name="Rektangel 5">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3" name="Rectangle 4"/>
          <p:cNvSpPr>
            <a:spLocks noGrp="1" noChangeArrowheads="1"/>
          </p:cNvSpPr>
          <p:nvPr>
            <p:ph type="dt" sz="half" idx="10"/>
          </p:nvPr>
        </p:nvSpPr>
        <p:spPr/>
        <p:txBody>
          <a:bodyPr/>
          <a:lstStyle>
            <a:lvl1pPr>
              <a:defRPr/>
            </a:lvl1pPr>
          </a:lstStyle>
          <a:p>
            <a:pPr>
              <a:defRPr/>
            </a:pPr>
            <a:endParaRPr lang="sv-SE"/>
          </a:p>
        </p:txBody>
      </p:sp>
      <p:sp>
        <p:nvSpPr>
          <p:cNvPr id="4" name="Rectangle 5"/>
          <p:cNvSpPr>
            <a:spLocks noGrp="1" noChangeArrowheads="1"/>
          </p:cNvSpPr>
          <p:nvPr>
            <p:ph type="ftr" sz="quarter" idx="11"/>
          </p:nvPr>
        </p:nvSpPr>
        <p:spPr/>
        <p:txBody>
          <a:bodyPr/>
          <a:lstStyle>
            <a:lvl1pPr>
              <a:defRPr/>
            </a:lvl1pPr>
          </a:lstStyle>
          <a:p>
            <a:pPr>
              <a:defRPr/>
            </a:pPr>
            <a:endParaRPr lang="sv-SE"/>
          </a:p>
        </p:txBody>
      </p:sp>
      <p:sp>
        <p:nvSpPr>
          <p:cNvPr id="5" name="Rectangle 6"/>
          <p:cNvSpPr>
            <a:spLocks noGrp="1" noChangeArrowheads="1"/>
          </p:cNvSpPr>
          <p:nvPr>
            <p:ph type="sldNum" sz="quarter" idx="12"/>
          </p:nvPr>
        </p:nvSpPr>
        <p:spPr/>
        <p:txBody>
          <a:bodyPr/>
          <a:lstStyle>
            <a:lvl1pPr>
              <a:defRPr smtClean="0"/>
            </a:lvl1pPr>
          </a:lstStyle>
          <a:p>
            <a:pPr>
              <a:defRPr/>
            </a:pPr>
            <a:fld id="{4632BB67-0227-4327-84C3-7EC5F0BF1C8D}" type="slidenum">
              <a:rPr lang="sv-SE" altLang="en-US"/>
              <a:pPr>
                <a:defRPr/>
              </a:pPr>
              <a:t>‹#›</a:t>
            </a:fld>
            <a:endParaRPr lang="sv-SE" altLang="en-US"/>
          </a:p>
        </p:txBody>
      </p:sp>
    </p:spTree>
    <p:extLst>
      <p:ext uri="{BB962C8B-B14F-4D97-AF65-F5344CB8AC3E}">
        <p14:creationId xmlns:p14="http://schemas.microsoft.com/office/powerpoint/2010/main" val="3643299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akgrund_utan logga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474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akgrund_utan logga gu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689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akgrund_utan logga orange">
    <p:bg>
      <p:bgPr>
        <a:solidFill>
          <a:srgbClr val="CA521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1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akgrund_utan logga röd">
    <p:bg>
      <p:bgPr>
        <a:solidFill>
          <a:srgbClr val="B504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344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akgrund_utan logga mörk röd">
    <p:bg>
      <p:bgPr>
        <a:solidFill>
          <a:srgbClr val="8D22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330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mall för rubrikformat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extLst>
      <p:ext uri="{BB962C8B-B14F-4D97-AF65-F5344CB8AC3E}">
        <p14:creationId xmlns:p14="http://schemas.microsoft.com/office/powerpoint/2010/main" val="353967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9FD2D65-1FCC-4AA7-B2D3-BF620E074F1A}" type="slidenum">
              <a:rPr lang="sv-SE" altLang="en-US"/>
              <a:pPr>
                <a:defRPr/>
              </a:pPr>
              <a:t>‹#›</a:t>
            </a:fld>
            <a:endParaRPr lang="sv-SE" altLang="en-US"/>
          </a:p>
        </p:txBody>
      </p:sp>
    </p:spTree>
    <p:extLst>
      <p:ext uri="{BB962C8B-B14F-4D97-AF65-F5344CB8AC3E}">
        <p14:creationId xmlns:p14="http://schemas.microsoft.com/office/powerpoint/2010/main" val="1819424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White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mall för rubrikformat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mall för underrubrikformat</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238167F-D9A8-493F-A902-94B1C079F72F}" type="slidenum">
              <a:rPr lang="sv-SE" altLang="en-US"/>
              <a:pPr>
                <a:defRPr/>
              </a:pPr>
              <a:t>‹#›</a:t>
            </a:fld>
            <a:endParaRPr lang="sv-SE" altLang="en-US"/>
          </a:p>
        </p:txBody>
      </p:sp>
    </p:spTree>
    <p:extLst>
      <p:ext uri="{BB962C8B-B14F-4D97-AF65-F5344CB8AC3E}">
        <p14:creationId xmlns:p14="http://schemas.microsoft.com/office/powerpoint/2010/main" val="2027035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9FD2D65-1FCC-4AA7-B2D3-BF620E074F1A}" type="slidenum">
              <a:rPr lang="sv-SE" altLang="en-US"/>
              <a:pPr>
                <a:defRPr/>
              </a:pPr>
              <a:t>‹#›</a:t>
            </a:fld>
            <a:endParaRPr lang="sv-SE" altLang="en-US"/>
          </a:p>
        </p:txBody>
      </p:sp>
    </p:spTree>
    <p:extLst>
      <p:ext uri="{BB962C8B-B14F-4D97-AF65-F5344CB8AC3E}">
        <p14:creationId xmlns:p14="http://schemas.microsoft.com/office/powerpoint/2010/main" val="2173572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209306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3273554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1906367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945637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69"/>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1950"/>
            </a:lvl1pPr>
          </a:lstStyle>
          <a:p>
            <a:r>
              <a:rPr lang="sv-SE"/>
              <a:t>Klicka här för att ändra mall för rubrikformat</a:t>
            </a:r>
          </a:p>
        </p:txBody>
      </p:sp>
      <p:sp>
        <p:nvSpPr>
          <p:cNvPr id="3" name="Platshållare för innehåll 2"/>
          <p:cNvSpPr>
            <a:spLocks noGrp="1"/>
          </p:cNvSpPr>
          <p:nvPr>
            <p:ph idx="1"/>
          </p:nvPr>
        </p:nvSpPr>
        <p:spPr>
          <a:xfrm>
            <a:off x="685800" y="1221600"/>
            <a:ext cx="37421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0"/>
            <a:ext cx="374332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6D9EB6AE-FF90-46EF-B082-3A81A4A7905F}" type="slidenum">
              <a:rPr lang="sv-SE" altLang="en-US"/>
              <a:pPr>
                <a:defRPr/>
              </a:pPr>
              <a:t>‹#›</a:t>
            </a:fld>
            <a:endParaRPr lang="sv-SE" altLang="en-US"/>
          </a:p>
        </p:txBody>
      </p:sp>
    </p:spTree>
    <p:extLst>
      <p:ext uri="{BB962C8B-B14F-4D97-AF65-F5344CB8AC3E}">
        <p14:creationId xmlns:p14="http://schemas.microsoft.com/office/powerpoint/2010/main" val="4142702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akgrund_utan logga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637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akgrund_utan logga gu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94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akgrund_utan logga orange">
    <p:bg>
      <p:bgPr>
        <a:solidFill>
          <a:srgbClr val="CA521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4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448219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akgrund_utan logga röd">
    <p:bg>
      <p:bgPr>
        <a:solidFill>
          <a:srgbClr val="B504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131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akgrund_utan logga mörk röd">
    <p:bg>
      <p:bgPr>
        <a:solidFill>
          <a:srgbClr val="8D22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980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akgrund_utan logga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813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akgrund_utan logga gu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10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akgrund_utan logga orange">
    <p:bg>
      <p:bgPr>
        <a:solidFill>
          <a:srgbClr val="CA521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238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akgrund_utan logga röd">
    <p:bg>
      <p:bgPr>
        <a:solidFill>
          <a:srgbClr val="B504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71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akgrund_utan logga mörk röd">
    <p:bg>
      <p:bgPr>
        <a:solidFill>
          <a:srgbClr val="8D22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946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1"/>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2"/>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3329589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mall för rubrikformat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extLst>
      <p:ext uri="{BB962C8B-B14F-4D97-AF65-F5344CB8AC3E}">
        <p14:creationId xmlns:p14="http://schemas.microsoft.com/office/powerpoint/2010/main" val="3635220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White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mall för rubrikformat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mall för underrubrikformat</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238167F-D9A8-493F-A902-94B1C079F72F}" type="slidenum">
              <a:rPr lang="sv-SE" altLang="en-US"/>
              <a:pPr>
                <a:defRPr/>
              </a:pPr>
              <a:t>‹#›</a:t>
            </a:fld>
            <a:endParaRPr lang="sv-SE" altLang="en-US"/>
          </a:p>
        </p:txBody>
      </p:sp>
    </p:spTree>
    <p:extLst>
      <p:ext uri="{BB962C8B-B14F-4D97-AF65-F5344CB8AC3E}">
        <p14:creationId xmlns:p14="http://schemas.microsoft.com/office/powerpoint/2010/main" val="377351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2128859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9FD2D65-1FCC-4AA7-B2D3-BF620E074F1A}" type="slidenum">
              <a:rPr lang="sv-SE" altLang="en-US"/>
              <a:pPr>
                <a:defRPr/>
              </a:pPr>
              <a:t>‹#›</a:t>
            </a:fld>
            <a:endParaRPr lang="sv-SE" altLang="en-US"/>
          </a:p>
        </p:txBody>
      </p:sp>
    </p:spTree>
    <p:extLst>
      <p:ext uri="{BB962C8B-B14F-4D97-AF65-F5344CB8AC3E}">
        <p14:creationId xmlns:p14="http://schemas.microsoft.com/office/powerpoint/2010/main" val="1627619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913070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1015914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1007609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152641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mall för rubrikformat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extLst>
      <p:ext uri="{BB962C8B-B14F-4D97-AF65-F5344CB8AC3E}">
        <p14:creationId xmlns:p14="http://schemas.microsoft.com/office/powerpoint/2010/main" val="2874243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2850746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1275112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405738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1950"/>
            </a:lvl1pPr>
          </a:lstStyle>
          <a:p>
            <a:r>
              <a:rPr lang="sv-SE"/>
              <a:t>Klicka här för att ändra mall för rubrikformat</a:t>
            </a:r>
          </a:p>
        </p:txBody>
      </p:sp>
      <p:sp>
        <p:nvSpPr>
          <p:cNvPr id="3" name="Platshållare för innehåll 2"/>
          <p:cNvSpPr>
            <a:spLocks noGrp="1"/>
          </p:cNvSpPr>
          <p:nvPr>
            <p:ph idx="1"/>
          </p:nvPr>
        </p:nvSpPr>
        <p:spPr>
          <a:xfrm>
            <a:off x="685801" y="1221600"/>
            <a:ext cx="37421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1"/>
            <a:ext cx="374332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6D9EB6AE-FF90-46EF-B082-3A81A4A7905F}" type="slidenum">
              <a:rPr lang="sv-SE" altLang="en-US"/>
              <a:pPr>
                <a:defRPr/>
              </a:pPr>
              <a:t>‹#›</a:t>
            </a:fld>
            <a:endParaRPr lang="sv-SE" altLang="en-US"/>
          </a:p>
        </p:txBody>
      </p:sp>
    </p:spTree>
    <p:extLst>
      <p:ext uri="{BB962C8B-B14F-4D97-AF65-F5344CB8AC3E}">
        <p14:creationId xmlns:p14="http://schemas.microsoft.com/office/powerpoint/2010/main" val="785723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titel- helsidesbild svart logotyp">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9144000" cy="5143500"/>
          </a:xfrm>
        </p:spPr>
        <p:txBody>
          <a:bodyPr/>
          <a:lstStyle/>
          <a:p>
            <a:r>
              <a:rPr lang="sv-SE"/>
              <a:t>Klicka på ikonen för att lägga till en bild</a:t>
            </a:r>
          </a:p>
        </p:txBody>
      </p:sp>
      <p:sp>
        <p:nvSpPr>
          <p:cNvPr id="9" name="Rubrik 8">
            <a:extLst>
              <a:ext uri="{FF2B5EF4-FFF2-40B4-BE49-F238E27FC236}">
                <a16:creationId xmlns:a16="http://schemas.microsoft.com/office/drawing/2014/main" id="{7241D73A-D05A-9E95-0D08-1946E4BF572D}"/>
              </a:ext>
            </a:extLst>
          </p:cNvPr>
          <p:cNvSpPr>
            <a:spLocks noGrp="1"/>
          </p:cNvSpPr>
          <p:nvPr>
            <p:ph type="title" hasCustomPrompt="1"/>
          </p:nvPr>
        </p:nvSpPr>
        <p:spPr>
          <a:xfrm>
            <a:off x="836585" y="2172436"/>
            <a:ext cx="7110790" cy="738664"/>
          </a:xfrm>
          <a:effectLst>
            <a:outerShdw blurRad="50800" dist="25400" dir="2700000" algn="tl" rotWithShape="0">
              <a:prstClr val="black">
                <a:alpha val="85000"/>
              </a:prstClr>
            </a:outerShdw>
          </a:effectLst>
        </p:spPr>
        <p:txBody>
          <a:bodyPr lIns="0" tIns="0" rIns="0" bIns="0" anchor="b" anchorCtr="0">
            <a:noAutofit/>
          </a:bodyPr>
          <a:lstStyle>
            <a:lvl1pPr>
              <a:lnSpc>
                <a:spcPct val="80000"/>
              </a:lnSpc>
              <a:defRPr sz="4800" b="1">
                <a:solidFill>
                  <a:schemeClr val="bg1"/>
                </a:solidFill>
                <a:latin typeface="+mj-lt"/>
              </a:defRPr>
            </a:lvl1pPr>
          </a:lstStyle>
          <a:p>
            <a:r>
              <a:rPr lang="sv-SE"/>
              <a:t>Rubrik</a:t>
            </a:r>
          </a:p>
        </p:txBody>
      </p:sp>
      <p:sp>
        <p:nvSpPr>
          <p:cNvPr id="2" name="Underrubrik 2">
            <a:extLst>
              <a:ext uri="{FF2B5EF4-FFF2-40B4-BE49-F238E27FC236}">
                <a16:creationId xmlns:a16="http://schemas.microsoft.com/office/drawing/2014/main" id="{672C6223-5825-A3B8-D48F-6077684AF399}"/>
              </a:ext>
            </a:extLst>
          </p:cNvPr>
          <p:cNvSpPr>
            <a:spLocks noGrp="1"/>
          </p:cNvSpPr>
          <p:nvPr>
            <p:ph type="subTitle" idx="1" hasCustomPrompt="1"/>
          </p:nvPr>
        </p:nvSpPr>
        <p:spPr>
          <a:xfrm>
            <a:off x="836585" y="3075806"/>
            <a:ext cx="7110790" cy="276999"/>
          </a:xfrm>
          <a:effectLst>
            <a:outerShdw blurRad="50800" dist="25400" dir="2700000" algn="tl" rotWithShape="0">
              <a:prstClr val="black">
                <a:alpha val="85000"/>
              </a:prstClr>
            </a:outerShdw>
          </a:effectLst>
        </p:spPr>
        <p:txBody>
          <a:bodyPr>
            <a:spAutoFit/>
          </a:bodyPr>
          <a:lstStyle>
            <a:lvl1pPr marL="0" indent="0" algn="l">
              <a:buNone/>
              <a:defRPr sz="18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
        <p:nvSpPr>
          <p:cNvPr id="6" name="Platshållare för text 9">
            <a:extLst>
              <a:ext uri="{FF2B5EF4-FFF2-40B4-BE49-F238E27FC236}">
                <a16:creationId xmlns:a16="http://schemas.microsoft.com/office/drawing/2014/main" id="{F1F0D2B7-5394-E2EC-8317-E00164858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body" sz="quarter" idx="15" hasCustomPrompt="1"/>
          </p:nvPr>
        </p:nvSpPr>
        <p:spPr>
          <a:xfrm>
            <a:off x="8316416" y="4414087"/>
            <a:ext cx="648000" cy="5580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vl2pPr marL="185738" indent="0">
              <a:buNone/>
              <a:defRPr/>
            </a:lvl2pPr>
            <a:lvl3pPr marL="363538" indent="0">
              <a:buNone/>
              <a:defRPr/>
            </a:lvl3pPr>
            <a:lvl4pPr marL="541338" indent="0">
              <a:buNone/>
              <a:defRPr/>
            </a:lvl4pPr>
            <a:lvl5pPr marL="719138" indent="0">
              <a:buNone/>
              <a:defRPr/>
            </a:lvl5pPr>
          </a:lstStyle>
          <a:p>
            <a:pPr lvl="0"/>
            <a:r>
              <a:rPr lang="sv-SE"/>
              <a:t> </a:t>
            </a:r>
          </a:p>
        </p:txBody>
      </p:sp>
    </p:spTree>
    <p:extLst>
      <p:ext uri="{BB962C8B-B14F-4D97-AF65-F5344CB8AC3E}">
        <p14:creationId xmlns:p14="http://schemas.microsoft.com/office/powerpoint/2010/main" val="1042886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titel- helsidesbild vit logotyp">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9144000" cy="5143500"/>
          </a:xfrm>
        </p:spPr>
        <p:txBody>
          <a:bodyPr/>
          <a:lstStyle/>
          <a:p>
            <a:r>
              <a:rPr lang="sv-SE"/>
              <a:t>Klicka på ikonen för att lägga till en bild</a:t>
            </a:r>
          </a:p>
        </p:txBody>
      </p:sp>
      <p:sp>
        <p:nvSpPr>
          <p:cNvPr id="9" name="Rubrik 8">
            <a:extLst>
              <a:ext uri="{FF2B5EF4-FFF2-40B4-BE49-F238E27FC236}">
                <a16:creationId xmlns:a16="http://schemas.microsoft.com/office/drawing/2014/main" id="{7241D73A-D05A-9E95-0D08-1946E4BF572D}"/>
              </a:ext>
            </a:extLst>
          </p:cNvPr>
          <p:cNvSpPr>
            <a:spLocks noGrp="1"/>
          </p:cNvSpPr>
          <p:nvPr>
            <p:ph type="title" hasCustomPrompt="1"/>
          </p:nvPr>
        </p:nvSpPr>
        <p:spPr>
          <a:xfrm>
            <a:off x="836585" y="2172436"/>
            <a:ext cx="7110000" cy="738664"/>
          </a:xfrm>
          <a:effectLst>
            <a:outerShdw blurRad="50800" dist="25400" dir="2700000" algn="tl" rotWithShape="0">
              <a:prstClr val="black">
                <a:alpha val="85000"/>
              </a:prstClr>
            </a:outerShdw>
          </a:effectLst>
        </p:spPr>
        <p:txBody>
          <a:bodyPr lIns="0" tIns="0" rIns="0" bIns="0" anchor="b" anchorCtr="0">
            <a:noAutofit/>
          </a:bodyPr>
          <a:lstStyle>
            <a:lvl1pPr>
              <a:lnSpc>
                <a:spcPct val="80000"/>
              </a:lnSpc>
              <a:defRPr sz="4800" b="1">
                <a:solidFill>
                  <a:schemeClr val="bg1"/>
                </a:solidFill>
                <a:latin typeface="+mj-lt"/>
              </a:defRPr>
            </a:lvl1pPr>
          </a:lstStyle>
          <a:p>
            <a:r>
              <a:rPr lang="sv-SE"/>
              <a:t>Rubrik</a:t>
            </a:r>
          </a:p>
        </p:txBody>
      </p:sp>
      <p:sp>
        <p:nvSpPr>
          <p:cNvPr id="2" name="Underrubrik 2">
            <a:extLst>
              <a:ext uri="{FF2B5EF4-FFF2-40B4-BE49-F238E27FC236}">
                <a16:creationId xmlns:a16="http://schemas.microsoft.com/office/drawing/2014/main" id="{672C6223-5825-A3B8-D48F-6077684AF399}"/>
              </a:ext>
            </a:extLst>
          </p:cNvPr>
          <p:cNvSpPr>
            <a:spLocks noGrp="1"/>
          </p:cNvSpPr>
          <p:nvPr>
            <p:ph type="subTitle" idx="1" hasCustomPrompt="1"/>
          </p:nvPr>
        </p:nvSpPr>
        <p:spPr>
          <a:xfrm>
            <a:off x="836585" y="3075806"/>
            <a:ext cx="7110790" cy="276999"/>
          </a:xfrm>
          <a:effectLst>
            <a:outerShdw blurRad="50800" dist="25400" dir="2700000" algn="tl" rotWithShape="0">
              <a:prstClr val="black">
                <a:alpha val="85000"/>
              </a:prstClr>
            </a:outerShdw>
          </a:effectLst>
        </p:spPr>
        <p:txBody>
          <a:bodyPr>
            <a:spAutoFit/>
          </a:bodyPr>
          <a:lstStyle>
            <a:lvl1pPr marL="0" indent="0" algn="l">
              <a:buNone/>
              <a:defRPr sz="18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
        <p:nvSpPr>
          <p:cNvPr id="8" name="Platshållare för text 9">
            <a:extLst>
              <a:ext uri="{FF2B5EF4-FFF2-40B4-BE49-F238E27FC236}">
                <a16:creationId xmlns:a16="http://schemas.microsoft.com/office/drawing/2014/main" id="{3415D19D-53BE-FBAE-184D-1FEABF06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body" sz="quarter" idx="14" hasCustomPrompt="1"/>
          </p:nvPr>
        </p:nvSpPr>
        <p:spPr>
          <a:xfrm>
            <a:off x="8316416" y="4414087"/>
            <a:ext cx="648000" cy="5580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vl2pPr marL="185738" indent="0">
              <a:buNone/>
              <a:defRPr/>
            </a:lvl2pPr>
            <a:lvl3pPr marL="363538" indent="0">
              <a:buNone/>
              <a:defRPr/>
            </a:lvl3pPr>
            <a:lvl4pPr marL="541338" indent="0">
              <a:buNone/>
              <a:defRPr/>
            </a:lvl4pPr>
            <a:lvl5pPr marL="719138" indent="0">
              <a:buNone/>
              <a:defRPr/>
            </a:lvl5pPr>
          </a:lstStyle>
          <a:p>
            <a:pPr lvl="0"/>
            <a:r>
              <a:rPr lang="sv-SE"/>
              <a:t> </a:t>
            </a:r>
          </a:p>
        </p:txBody>
      </p:sp>
    </p:spTree>
    <p:extLst>
      <p:ext uri="{BB962C8B-B14F-4D97-AF65-F5344CB8AC3E}">
        <p14:creationId xmlns:p14="http://schemas.microsoft.com/office/powerpoint/2010/main" val="2703251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nittsbi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241D73A-D05A-9E95-0D08-1946E4BF572D}"/>
              </a:ext>
            </a:extLst>
          </p:cNvPr>
          <p:cNvSpPr>
            <a:spLocks noGrp="1"/>
          </p:cNvSpPr>
          <p:nvPr>
            <p:ph type="title" hasCustomPrompt="1"/>
          </p:nvPr>
        </p:nvSpPr>
        <p:spPr>
          <a:xfrm>
            <a:off x="836584" y="2172437"/>
            <a:ext cx="7110000" cy="738664"/>
          </a:xfrm>
          <a:effectLst/>
        </p:spPr>
        <p:txBody>
          <a:bodyPr wrap="square" lIns="0" tIns="0" rIns="0" bIns="0" anchor="b" anchorCtr="0">
            <a:noAutofit/>
          </a:bodyPr>
          <a:lstStyle>
            <a:lvl1pPr>
              <a:lnSpc>
                <a:spcPct val="80000"/>
              </a:lnSpc>
              <a:defRPr sz="4800" b="1">
                <a:solidFill>
                  <a:schemeClr val="tx1"/>
                </a:solidFill>
                <a:latin typeface="+mj-lt"/>
              </a:defRPr>
            </a:lvl1pPr>
          </a:lstStyle>
          <a:p>
            <a:r>
              <a:rPr lang="sv-SE"/>
              <a:t>Rubrik</a:t>
            </a:r>
          </a:p>
        </p:txBody>
      </p:sp>
      <p:sp>
        <p:nvSpPr>
          <p:cNvPr id="2" name="Underrubrik 2">
            <a:extLst>
              <a:ext uri="{FF2B5EF4-FFF2-40B4-BE49-F238E27FC236}">
                <a16:creationId xmlns:a16="http://schemas.microsoft.com/office/drawing/2014/main" id="{672C6223-5825-A3B8-D48F-6077684AF399}"/>
              </a:ext>
            </a:extLst>
          </p:cNvPr>
          <p:cNvSpPr>
            <a:spLocks noGrp="1"/>
          </p:cNvSpPr>
          <p:nvPr>
            <p:ph type="subTitle" idx="1" hasCustomPrompt="1"/>
          </p:nvPr>
        </p:nvSpPr>
        <p:spPr>
          <a:xfrm>
            <a:off x="836584" y="3075806"/>
            <a:ext cx="7110000" cy="276999"/>
          </a:xfrm>
          <a:effectLst/>
        </p:spPr>
        <p:txBody>
          <a:bodyPr wrap="square">
            <a:spAutoFit/>
          </a:bodyPr>
          <a:lstStyle>
            <a:lvl1pPr marL="0" indent="0" algn="l">
              <a:buNone/>
              <a:defRPr sz="1800" b="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skriva underrubrik</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7" name="Picture 6">
            <a:extLst>
              <a:ext uri="{FF2B5EF4-FFF2-40B4-BE49-F238E27FC236}">
                <a16:creationId xmlns:a16="http://schemas.microsoft.com/office/drawing/2014/main" id="{A157ED24-FFFA-BFA6-46F5-DA095ACEAC0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3958103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tmplLst>
          <p:tmpl lvl="1">
            <p:tnLst>
              <p:par>
                <p:cTn presetID="10" presetClass="entr" presetSubtype="0" fill="hold" nodeType="after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_en sp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DED9-5CAB-328D-09DE-B309F831DAE8}"/>
              </a:ext>
            </a:extLst>
          </p:cNvPr>
          <p:cNvSpPr>
            <a:spLocks noGrp="1"/>
          </p:cNvSpPr>
          <p:nvPr>
            <p:ph type="title" hasCustomPrompt="1"/>
          </p:nvPr>
        </p:nvSpPr>
        <p:spPr>
          <a:xfrm>
            <a:off x="621000" y="510988"/>
            <a:ext cx="7902900" cy="846324"/>
          </a:xfrm>
        </p:spPr>
        <p:txBody>
          <a:bodyPr anchor="b" anchorCtr="0"/>
          <a:lstStyle/>
          <a:p>
            <a:r>
              <a:rPr lang="en-GB"/>
              <a:t>Rubrik</a:t>
            </a:r>
            <a:endParaRPr lang="sv-SE"/>
          </a:p>
        </p:txBody>
      </p:sp>
      <p:sp>
        <p:nvSpPr>
          <p:cNvPr id="10" name="Text Placeholder 9">
            <a:extLst>
              <a:ext uri="{FF2B5EF4-FFF2-40B4-BE49-F238E27FC236}">
                <a16:creationId xmlns:a16="http://schemas.microsoft.com/office/drawing/2014/main" id="{139B6CAD-32AF-ABF9-AA4F-55FD77CD0B53}"/>
              </a:ext>
            </a:extLst>
          </p:cNvPr>
          <p:cNvSpPr>
            <a:spLocks noGrp="1"/>
          </p:cNvSpPr>
          <p:nvPr>
            <p:ph type="body" sz="quarter" idx="16" hasCustomPrompt="1"/>
          </p:nvPr>
        </p:nvSpPr>
        <p:spPr>
          <a:xfrm>
            <a:off x="621001" y="1491627"/>
            <a:ext cx="7902900"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Date Placeholder 2">
            <a:extLst>
              <a:ext uri="{FF2B5EF4-FFF2-40B4-BE49-F238E27FC236}">
                <a16:creationId xmlns:a16="http://schemas.microsoft.com/office/drawing/2014/main" id="{878E59F0-6BAC-4DC2-9282-50FCF02EFD3A}"/>
              </a:ext>
            </a:extLst>
          </p:cNvPr>
          <p:cNvSpPr>
            <a:spLocks noGrp="1"/>
          </p:cNvSpPr>
          <p:nvPr>
            <p:ph type="dt" sz="half" idx="10"/>
          </p:nvPr>
        </p:nvSpPr>
        <p:spPr/>
        <p:txBody>
          <a:bodyPr/>
          <a:lstStyle/>
          <a:p>
            <a:pPr>
              <a:defRPr/>
            </a:pPr>
            <a:endParaRPr lang="sv-SE"/>
          </a:p>
        </p:txBody>
      </p:sp>
      <p:sp>
        <p:nvSpPr>
          <p:cNvPr id="4" name="Footer Placeholder 3">
            <a:extLst>
              <a:ext uri="{FF2B5EF4-FFF2-40B4-BE49-F238E27FC236}">
                <a16:creationId xmlns:a16="http://schemas.microsoft.com/office/drawing/2014/main" id="{3E083E22-6E1D-D1CE-B524-75245B885942}"/>
              </a:ext>
            </a:extLst>
          </p:cNvPr>
          <p:cNvSpPr>
            <a:spLocks noGrp="1"/>
          </p:cNvSpPr>
          <p:nvPr>
            <p:ph type="ftr" sz="quarter" idx="11"/>
          </p:nvPr>
        </p:nvSpPr>
        <p:spPr/>
        <p:txBody>
          <a:bodyPr/>
          <a:lstStyle/>
          <a:p>
            <a:pPr>
              <a:defRPr/>
            </a:pPr>
            <a:endParaRPr lang="sv-SE"/>
          </a:p>
        </p:txBody>
      </p:sp>
      <p:sp>
        <p:nvSpPr>
          <p:cNvPr id="5" name="Slide Number Placeholder 4">
            <a:extLst>
              <a:ext uri="{FF2B5EF4-FFF2-40B4-BE49-F238E27FC236}">
                <a16:creationId xmlns:a16="http://schemas.microsoft.com/office/drawing/2014/main" id="{207F31AF-8ABA-375B-6BDF-91303B48DBB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7" name="Picture 6">
            <a:extLst>
              <a:ext uri="{FF2B5EF4-FFF2-40B4-BE49-F238E27FC236}">
                <a16:creationId xmlns:a16="http://schemas.microsoft.com/office/drawing/2014/main" id="{F3CF7A15-3BEB-57A8-311E-15F0255A12F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363522296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_två sp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DED9-5CAB-328D-09DE-B309F831DAE8}"/>
              </a:ext>
            </a:extLst>
          </p:cNvPr>
          <p:cNvSpPr>
            <a:spLocks noGrp="1"/>
          </p:cNvSpPr>
          <p:nvPr>
            <p:ph type="title" hasCustomPrompt="1"/>
          </p:nvPr>
        </p:nvSpPr>
        <p:spPr>
          <a:xfrm>
            <a:off x="621000" y="510987"/>
            <a:ext cx="7902900" cy="846325"/>
          </a:xfrm>
        </p:spPr>
        <p:txBody>
          <a:bodyPr anchor="b" anchorCtr="0"/>
          <a:lstStyle/>
          <a:p>
            <a:r>
              <a:rPr lang="en-GB"/>
              <a:t>Rubrik</a:t>
            </a:r>
            <a:endParaRPr lang="sv-SE"/>
          </a:p>
        </p:txBody>
      </p:sp>
      <p:sp>
        <p:nvSpPr>
          <p:cNvPr id="10" name="Text Placeholder 9">
            <a:extLst>
              <a:ext uri="{FF2B5EF4-FFF2-40B4-BE49-F238E27FC236}">
                <a16:creationId xmlns:a16="http://schemas.microsoft.com/office/drawing/2014/main" id="{0E3438BE-4002-A788-DD21-C13E29ECED3B}"/>
              </a:ext>
            </a:extLst>
          </p:cNvPr>
          <p:cNvSpPr>
            <a:spLocks noGrp="1"/>
          </p:cNvSpPr>
          <p:nvPr>
            <p:ph type="body" sz="quarter" idx="16" hasCustomPrompt="1"/>
          </p:nvPr>
        </p:nvSpPr>
        <p:spPr>
          <a:xfrm>
            <a:off x="621000" y="1491627"/>
            <a:ext cx="3772800"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Text Placeholder 9">
            <a:extLst>
              <a:ext uri="{FF2B5EF4-FFF2-40B4-BE49-F238E27FC236}">
                <a16:creationId xmlns:a16="http://schemas.microsoft.com/office/drawing/2014/main" id="{CA8B3CAC-3CEA-28E7-F462-62D5DB150272}"/>
              </a:ext>
            </a:extLst>
          </p:cNvPr>
          <p:cNvSpPr>
            <a:spLocks noGrp="1"/>
          </p:cNvSpPr>
          <p:nvPr>
            <p:ph type="body" sz="quarter" idx="17" hasCustomPrompt="1"/>
          </p:nvPr>
        </p:nvSpPr>
        <p:spPr>
          <a:xfrm>
            <a:off x="4751100" y="1491627"/>
            <a:ext cx="3772800"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Date Placeholder 2">
            <a:extLst>
              <a:ext uri="{FF2B5EF4-FFF2-40B4-BE49-F238E27FC236}">
                <a16:creationId xmlns:a16="http://schemas.microsoft.com/office/drawing/2014/main" id="{878E59F0-6BAC-4DC2-9282-50FCF02EFD3A}"/>
              </a:ext>
            </a:extLst>
          </p:cNvPr>
          <p:cNvSpPr>
            <a:spLocks noGrp="1"/>
          </p:cNvSpPr>
          <p:nvPr>
            <p:ph type="dt" sz="half" idx="10"/>
          </p:nvPr>
        </p:nvSpPr>
        <p:spPr/>
        <p:txBody>
          <a:bodyPr/>
          <a:lstStyle/>
          <a:p>
            <a:pPr>
              <a:defRPr/>
            </a:pPr>
            <a:endParaRPr lang="sv-SE"/>
          </a:p>
        </p:txBody>
      </p:sp>
      <p:sp>
        <p:nvSpPr>
          <p:cNvPr id="4" name="Footer Placeholder 3">
            <a:extLst>
              <a:ext uri="{FF2B5EF4-FFF2-40B4-BE49-F238E27FC236}">
                <a16:creationId xmlns:a16="http://schemas.microsoft.com/office/drawing/2014/main" id="{3E083E22-6E1D-D1CE-B524-75245B885942}"/>
              </a:ext>
            </a:extLst>
          </p:cNvPr>
          <p:cNvSpPr>
            <a:spLocks noGrp="1"/>
          </p:cNvSpPr>
          <p:nvPr>
            <p:ph type="ftr" sz="quarter" idx="11"/>
          </p:nvPr>
        </p:nvSpPr>
        <p:spPr/>
        <p:txBody>
          <a:bodyPr/>
          <a:lstStyle/>
          <a:p>
            <a:pPr>
              <a:defRPr/>
            </a:pPr>
            <a:endParaRPr lang="sv-SE"/>
          </a:p>
        </p:txBody>
      </p:sp>
      <p:sp>
        <p:nvSpPr>
          <p:cNvPr id="5" name="Slide Number Placeholder 4">
            <a:extLst>
              <a:ext uri="{FF2B5EF4-FFF2-40B4-BE49-F238E27FC236}">
                <a16:creationId xmlns:a16="http://schemas.microsoft.com/office/drawing/2014/main" id="{207F31AF-8ABA-375B-6BDF-91303B48DBB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7" name="Picture 6">
            <a:extLst>
              <a:ext uri="{FF2B5EF4-FFF2-40B4-BE49-F238E27FC236}">
                <a16:creationId xmlns:a16="http://schemas.microsoft.com/office/drawing/2014/main" id="{8795B9D5-09AE-AF27-DF71-74D5299FB6E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204033070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med text">
    <p:bg>
      <p:bgPr>
        <a:solidFill>
          <a:schemeClr val="bg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4572000" cy="5143499"/>
          </a:xfrm>
        </p:spPr>
        <p:txBody>
          <a:bodyPr/>
          <a:lstStyle/>
          <a:p>
            <a:r>
              <a:rPr lang="sv-SE"/>
              <a:t>Klicka på ikonen för att lägga till en bild</a:t>
            </a:r>
          </a:p>
        </p:txBody>
      </p:sp>
      <p:sp>
        <p:nvSpPr>
          <p:cNvPr id="15" name="Rubrik 14">
            <a:extLst>
              <a:ext uri="{FF2B5EF4-FFF2-40B4-BE49-F238E27FC236}">
                <a16:creationId xmlns:a16="http://schemas.microsoft.com/office/drawing/2014/main" id="{013B226A-1050-C55B-AFD7-1585130DC48A}"/>
              </a:ext>
            </a:extLst>
          </p:cNvPr>
          <p:cNvSpPr>
            <a:spLocks noGrp="1"/>
          </p:cNvSpPr>
          <p:nvPr>
            <p:ph type="title" hasCustomPrompt="1"/>
          </p:nvPr>
        </p:nvSpPr>
        <p:spPr>
          <a:xfrm>
            <a:off x="5157354" y="510988"/>
            <a:ext cx="3375460" cy="846325"/>
          </a:xfrm>
        </p:spPr>
        <p:txBody>
          <a:bodyPr anchor="b" anchorCtr="0"/>
          <a:lstStyle>
            <a:lvl1pPr>
              <a:defRPr/>
            </a:lvl1pPr>
          </a:lstStyle>
          <a:p>
            <a:r>
              <a:rPr lang="sv-SE"/>
              <a:t>Rubrik</a:t>
            </a:r>
          </a:p>
        </p:txBody>
      </p:sp>
      <p:sp>
        <p:nvSpPr>
          <p:cNvPr id="17" name="Platshållare för text 16">
            <a:extLst>
              <a:ext uri="{FF2B5EF4-FFF2-40B4-BE49-F238E27FC236}">
                <a16:creationId xmlns:a16="http://schemas.microsoft.com/office/drawing/2014/main" id="{B5547D1B-B730-4C21-1BAE-CE025E58B2F5}"/>
              </a:ext>
            </a:extLst>
          </p:cNvPr>
          <p:cNvSpPr>
            <a:spLocks noGrp="1"/>
          </p:cNvSpPr>
          <p:nvPr>
            <p:ph type="body" sz="quarter" idx="14" hasCustomPrompt="1"/>
          </p:nvPr>
        </p:nvSpPr>
        <p:spPr>
          <a:xfrm>
            <a:off x="5157066" y="1491627"/>
            <a:ext cx="3375460" cy="2700000"/>
          </a:xfrm>
        </p:spPr>
        <p:txBody>
          <a:bodyPr wrap="square">
            <a:noAutofit/>
          </a:bodyPr>
          <a:lstStyle>
            <a:lvl1pPr marL="180000" indent="-180000">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6938" indent="-177800">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a:xfrm>
            <a:off x="5157065" y="4617405"/>
            <a:ext cx="2202739" cy="342900"/>
          </a:xfrm>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a:xfrm>
            <a:off x="7493619" y="4617405"/>
            <a:ext cx="698405" cy="342900"/>
          </a:xfrm>
        </p:spPr>
        <p:txBody>
          <a:bodyPr/>
          <a:lstStyle/>
          <a:p>
            <a:pPr>
              <a:defRPr/>
            </a:pPr>
            <a:fld id="{6F729E3A-5473-46F9-8DFE-99328ADAAAD3}" type="slidenum">
              <a:rPr lang="sv-SE" altLang="en-US" smtClean="0"/>
              <a:pPr>
                <a:defRPr/>
              </a:pPr>
              <a:t>‹#›</a:t>
            </a:fld>
            <a:endParaRPr lang="sv-SE" altLang="en-US"/>
          </a:p>
        </p:txBody>
      </p:sp>
      <p:pic>
        <p:nvPicPr>
          <p:cNvPr id="2" name="Picture 1">
            <a:extLst>
              <a:ext uri="{FF2B5EF4-FFF2-40B4-BE49-F238E27FC236}">
                <a16:creationId xmlns:a16="http://schemas.microsoft.com/office/drawing/2014/main" id="{ED6843AE-46DF-5A83-4508-4402F7B0B97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28608" y="4420023"/>
            <a:ext cx="648000" cy="558160"/>
          </a:xfrm>
          <a:prstGeom prst="rect">
            <a:avLst/>
          </a:prstGeom>
        </p:spPr>
      </p:pic>
    </p:spTree>
    <p:extLst>
      <p:ext uri="{BB962C8B-B14F-4D97-AF65-F5344CB8AC3E}">
        <p14:creationId xmlns:p14="http://schemas.microsoft.com/office/powerpoint/2010/main" val="1344244520"/>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aktaruta och bild">
    <p:bg>
      <p:bgPr>
        <a:solidFill>
          <a:schemeClr val="bg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7B5B12B5-11EA-9D62-12CD-1C610ADFE90C}"/>
              </a:ext>
            </a:extLst>
          </p:cNvPr>
          <p:cNvSpPr>
            <a:spLocks noGrp="1"/>
          </p:cNvSpPr>
          <p:nvPr>
            <p:ph type="pic" sz="quarter" idx="13"/>
          </p:nvPr>
        </p:nvSpPr>
        <p:spPr>
          <a:xfrm>
            <a:off x="0" y="0"/>
            <a:ext cx="9144000" cy="5143499"/>
          </a:xfrm>
        </p:spPr>
        <p:txBody>
          <a:bodyPr/>
          <a:lstStyle/>
          <a:p>
            <a:r>
              <a:rPr lang="sv-SE"/>
              <a:t>Klicka på ikonen för att lägga till en bild</a:t>
            </a:r>
          </a:p>
        </p:txBody>
      </p:sp>
      <p:sp>
        <p:nvSpPr>
          <p:cNvPr id="6" name="Rubrik 5">
            <a:extLst>
              <a:ext uri="{FF2B5EF4-FFF2-40B4-BE49-F238E27FC236}">
                <a16:creationId xmlns:a16="http://schemas.microsoft.com/office/drawing/2014/main" id="{11E561A8-75FD-74B0-C938-CB7682C09635}"/>
              </a:ext>
            </a:extLst>
          </p:cNvPr>
          <p:cNvSpPr>
            <a:spLocks noGrp="1"/>
          </p:cNvSpPr>
          <p:nvPr>
            <p:ph type="title" hasCustomPrompt="1"/>
          </p:nvPr>
        </p:nvSpPr>
        <p:spPr>
          <a:xfrm>
            <a:off x="621001" y="814935"/>
            <a:ext cx="3600163" cy="721700"/>
          </a:xfrm>
          <a:solidFill>
            <a:schemeClr val="bg2"/>
          </a:solidFill>
        </p:spPr>
        <p:txBody>
          <a:bodyPr wrap="square" lIns="288000" tIns="144000" rIns="216000" bIns="144000" anchor="b" anchorCtr="0">
            <a:spAutoFit/>
          </a:bodyPr>
          <a:lstStyle>
            <a:lvl1pPr>
              <a:defRPr/>
            </a:lvl1pPr>
          </a:lstStyle>
          <a:p>
            <a:r>
              <a:rPr lang="sv-SE"/>
              <a:t>Rubrik</a:t>
            </a:r>
          </a:p>
        </p:txBody>
      </p:sp>
      <p:sp>
        <p:nvSpPr>
          <p:cNvPr id="11" name="Platshållare för text 10">
            <a:extLst>
              <a:ext uri="{FF2B5EF4-FFF2-40B4-BE49-F238E27FC236}">
                <a16:creationId xmlns:a16="http://schemas.microsoft.com/office/drawing/2014/main" id="{69D3AEEF-EEBC-6C2D-BDB2-4B2CB0389E27}"/>
              </a:ext>
            </a:extLst>
          </p:cNvPr>
          <p:cNvSpPr>
            <a:spLocks noGrp="1"/>
          </p:cNvSpPr>
          <p:nvPr>
            <p:ph type="body" sz="quarter" idx="17"/>
          </p:nvPr>
        </p:nvSpPr>
        <p:spPr>
          <a:xfrm>
            <a:off x="621001" y="1536635"/>
            <a:ext cx="3600162" cy="1622734"/>
          </a:xfrm>
          <a:solidFill>
            <a:schemeClr val="bg2"/>
          </a:solidFill>
        </p:spPr>
        <p:txBody>
          <a:bodyPr wrap="square" lIns="288000" rIns="144000" bIns="144000">
            <a:spAutoFit/>
          </a:bodyPr>
          <a:lstStyle>
            <a:lvl5pPr marL="890588" indent="-171450">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0E4F293D-6F21-F158-5733-5A9FCDED94BE}"/>
              </a:ext>
            </a:extLst>
          </p:cNvPr>
          <p:cNvSpPr>
            <a:spLocks noGrp="1"/>
          </p:cNvSpPr>
          <p:nvPr>
            <p:ph type="dt" sz="half" idx="10"/>
          </p:nvPr>
        </p:nvSpPr>
        <p:spPr>
          <a:xfrm>
            <a:off x="621001" y="4617405"/>
            <a:ext cx="1149350" cy="342900"/>
          </a:xfrm>
        </p:spPr>
        <p:txBody>
          <a:bodyPr/>
          <a:lstStyle/>
          <a:p>
            <a:pPr>
              <a:defRPr/>
            </a:pPr>
            <a:endParaRPr lang="sv-SE"/>
          </a:p>
        </p:txBody>
      </p:sp>
      <p:sp>
        <p:nvSpPr>
          <p:cNvPr id="4" name="Platshållare för sidfot 3">
            <a:extLst>
              <a:ext uri="{FF2B5EF4-FFF2-40B4-BE49-F238E27FC236}">
                <a16:creationId xmlns:a16="http://schemas.microsoft.com/office/drawing/2014/main" id="{A58450A4-63B3-67B4-20F3-8472A51CD481}"/>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A52CAC25-3F4C-FD35-E070-1D1CC8E858CD}"/>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sp>
        <p:nvSpPr>
          <p:cNvPr id="13" name="Platshållare för text 9">
            <a:extLst>
              <a:ext uri="{FF2B5EF4-FFF2-40B4-BE49-F238E27FC236}">
                <a16:creationId xmlns:a16="http://schemas.microsoft.com/office/drawing/2014/main" id="{F4932686-E626-FC8D-2F14-14E9580DB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ph type="body" sz="quarter" idx="14" hasCustomPrompt="1"/>
          </p:nvPr>
        </p:nvSpPr>
        <p:spPr>
          <a:xfrm>
            <a:off x="8316416" y="4414087"/>
            <a:ext cx="648000" cy="558000"/>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vl2pPr marL="185738" indent="0">
              <a:buNone/>
              <a:defRPr/>
            </a:lvl2pPr>
            <a:lvl3pPr marL="363538" indent="0">
              <a:buNone/>
              <a:defRPr/>
            </a:lvl3pPr>
            <a:lvl4pPr marL="541338" indent="0">
              <a:buNone/>
              <a:defRPr/>
            </a:lvl4pPr>
            <a:lvl5pPr marL="719138" indent="0">
              <a:buNone/>
              <a:defRPr/>
            </a:lvl5pPr>
          </a:lstStyle>
          <a:p>
            <a:pPr lvl="0"/>
            <a:r>
              <a:rPr lang="sv-SE"/>
              <a:t> </a:t>
            </a:r>
          </a:p>
        </p:txBody>
      </p:sp>
    </p:spTree>
    <p:extLst>
      <p:ext uri="{BB962C8B-B14F-4D97-AF65-F5344CB8AC3E}">
        <p14:creationId xmlns:p14="http://schemas.microsoft.com/office/powerpoint/2010/main" val="14288577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1000"/>
                                        <p:tgtEl>
                                          <p:spTgt spid="11">
                                            <p:bg/>
                                          </p:spTgt>
                                        </p:tgtEl>
                                      </p:cBhvr>
                                    </p:animEffect>
                                    <p:anim calcmode="lin" valueType="num">
                                      <p:cBhvr>
                                        <p:cTn id="13" dur="1000" fill="hold"/>
                                        <p:tgtEl>
                                          <p:spTgt spid="11">
                                            <p:bg/>
                                          </p:spTgt>
                                        </p:tgtEl>
                                        <p:attrNameLst>
                                          <p:attrName>ppt_x</p:attrName>
                                        </p:attrNameLst>
                                      </p:cBhvr>
                                      <p:tavLst>
                                        <p:tav tm="0">
                                          <p:val>
                                            <p:strVal val="#ppt_x"/>
                                          </p:val>
                                        </p:tav>
                                        <p:tav tm="100000">
                                          <p:val>
                                            <p:strVal val="#ppt_x"/>
                                          </p:val>
                                        </p:tav>
                                      </p:tavLst>
                                    </p:anim>
                                    <p:anim calcmode="lin" valueType="num">
                                      <p:cBhvr>
                                        <p:cTn id="14" dur="1000" fill="hold"/>
                                        <p:tgtEl>
                                          <p:spTgt spid="11">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anim calcmode="lin" valueType="num">
                                      <p:cBhvr>
                                        <p:cTn id="2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1000"/>
                                        <p:tgtEl>
                                          <p:spTgt spid="11">
                                            <p:txEl>
                                              <p:pRg st="3" end="3"/>
                                            </p:txEl>
                                          </p:spTgt>
                                        </p:tgtEl>
                                      </p:cBhvr>
                                    </p:animEffect>
                                    <p:anim calcmode="lin" valueType="num">
                                      <p:cBhvr>
                                        <p:cTn id="3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animBg="1">
        <p:tmplLst>
          <p:tmpl>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A4E58B4-DACA-F972-A050-C2BFB292B3F4}"/>
              </a:ext>
            </a:extLst>
          </p:cNvPr>
          <p:cNvSpPr>
            <a:spLocks noGrp="1"/>
          </p:cNvSpPr>
          <p:nvPr>
            <p:ph type="title" hasCustomPrompt="1"/>
          </p:nvPr>
        </p:nvSpPr>
        <p:spPr>
          <a:xfrm>
            <a:off x="621001" y="510987"/>
            <a:ext cx="7902900" cy="846323"/>
          </a:xfrm>
        </p:spPr>
        <p:txBody>
          <a:bodyPr anchor="b" anchorCtr="0"/>
          <a:lstStyle>
            <a:lvl1pPr>
              <a:defRPr sz="2800" b="1">
                <a:solidFill>
                  <a:schemeClr val="tx1"/>
                </a:solidFill>
                <a:latin typeface="+mj-lt"/>
              </a:defRPr>
            </a:lvl1pPr>
          </a:lstStyle>
          <a:p>
            <a:r>
              <a:rPr lang="sv-SE"/>
              <a:t>Rubrik</a:t>
            </a:r>
          </a:p>
        </p:txBody>
      </p:sp>
      <p:sp>
        <p:nvSpPr>
          <p:cNvPr id="9" name="Platshållare för innehåll 8">
            <a:extLst>
              <a:ext uri="{FF2B5EF4-FFF2-40B4-BE49-F238E27FC236}">
                <a16:creationId xmlns:a16="http://schemas.microsoft.com/office/drawing/2014/main" id="{6925190A-6801-FDD1-4932-4EF39401D0FA}"/>
              </a:ext>
            </a:extLst>
          </p:cNvPr>
          <p:cNvSpPr>
            <a:spLocks noGrp="1"/>
          </p:cNvSpPr>
          <p:nvPr>
            <p:ph sz="quarter" idx="15" hasCustomPrompt="1"/>
          </p:nvPr>
        </p:nvSpPr>
        <p:spPr>
          <a:xfrm>
            <a:off x="621001" y="1491628"/>
            <a:ext cx="7902900" cy="2700000"/>
          </a:xfrm>
        </p:spPr>
        <p:txBody>
          <a:bodyPr/>
          <a:lstStyle>
            <a:lvl1pPr marL="179388" indent="-179388" algn="l">
              <a:buFont typeface="Arial" panose="020B0604020202020204" pitchFamily="34" charset="0"/>
              <a:buChar char="•"/>
              <a:tabLst/>
              <a:defRPr/>
            </a:lvl1pPr>
          </a:lstStyle>
          <a:p>
            <a:pPr lvl="0"/>
            <a:r>
              <a:rPr lang="sv-SE"/>
              <a:t>Innehåll</a:t>
            </a:r>
          </a:p>
        </p:txBody>
      </p:sp>
      <p:sp>
        <p:nvSpPr>
          <p:cNvPr id="3" name="Platshållare för datum 2">
            <a:extLst>
              <a:ext uri="{FF2B5EF4-FFF2-40B4-BE49-F238E27FC236}">
                <a16:creationId xmlns:a16="http://schemas.microsoft.com/office/drawing/2014/main" id="{C6D802BF-7ED2-DD27-70B6-FEA865CDD34B}"/>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3822F07F-83B5-627D-FACD-4FA2791CE6F8}"/>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FADEB3DC-B90A-5CF9-09F1-87087072CD03}"/>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2" name="Picture 1">
            <a:extLst>
              <a:ext uri="{FF2B5EF4-FFF2-40B4-BE49-F238E27FC236}">
                <a16:creationId xmlns:a16="http://schemas.microsoft.com/office/drawing/2014/main" id="{5182834F-7C1C-E1C0-3DD0-1C2182AB976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264642022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med svart logotyp">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0C6E603C-C53A-47F2-DEF8-2E4E49AB5F60}"/>
              </a:ext>
            </a:extLst>
          </p:cNvPr>
          <p:cNvSpPr>
            <a:spLocks noGrp="1"/>
          </p:cNvSpPr>
          <p:nvPr>
            <p:ph type="title" hasCustomPrompt="1"/>
          </p:nvPr>
        </p:nvSpPr>
        <p:spPr>
          <a:xfrm>
            <a:off x="621000" y="510987"/>
            <a:ext cx="7902900" cy="846323"/>
          </a:xfrm>
        </p:spPr>
        <p:txBody>
          <a:bodyPr anchor="b" anchorCtr="0"/>
          <a:lstStyle>
            <a:lvl1pPr>
              <a:defRPr/>
            </a:lvl1pPr>
          </a:lstStyle>
          <a:p>
            <a:r>
              <a:rPr lang="sv-SE"/>
              <a:t>Rubrik</a:t>
            </a:r>
          </a:p>
        </p:txBody>
      </p:sp>
      <p:sp>
        <p:nvSpPr>
          <p:cNvPr id="3" name="Platshållare för datum 2">
            <a:extLst>
              <a:ext uri="{FF2B5EF4-FFF2-40B4-BE49-F238E27FC236}">
                <a16:creationId xmlns:a16="http://schemas.microsoft.com/office/drawing/2014/main" id="{C6D802BF-7ED2-DD27-70B6-FEA865CDD34B}"/>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3822F07F-83B5-627D-FACD-4FA2791CE6F8}"/>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FADEB3DC-B90A-5CF9-09F1-87087072CD03}"/>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9" name="Picture 8">
            <a:extLst>
              <a:ext uri="{FF2B5EF4-FFF2-40B4-BE49-F238E27FC236}">
                <a16:creationId xmlns:a16="http://schemas.microsoft.com/office/drawing/2014/main" id="{0D8A828E-526B-2F90-710A-F2C27BDF9A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tretch>
            <a:fillRect/>
          </a:stretch>
        </p:blipFill>
        <p:spPr>
          <a:xfrm>
            <a:off x="8316416" y="4413927"/>
            <a:ext cx="648000" cy="558160"/>
          </a:xfrm>
          <a:prstGeom prst="rect">
            <a:avLst/>
          </a:prstGeom>
        </p:spPr>
      </p:pic>
    </p:spTree>
    <p:extLst>
      <p:ext uri="{BB962C8B-B14F-4D97-AF65-F5344CB8AC3E}">
        <p14:creationId xmlns:p14="http://schemas.microsoft.com/office/powerpoint/2010/main" val="922062327"/>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med vit logotyp">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0C6E603C-C53A-47F2-DEF8-2E4E49AB5F60}"/>
              </a:ext>
            </a:extLst>
          </p:cNvPr>
          <p:cNvSpPr>
            <a:spLocks noGrp="1"/>
          </p:cNvSpPr>
          <p:nvPr>
            <p:ph type="title" hasCustomPrompt="1"/>
          </p:nvPr>
        </p:nvSpPr>
        <p:spPr>
          <a:xfrm>
            <a:off x="621000" y="510987"/>
            <a:ext cx="7902900" cy="846323"/>
          </a:xfrm>
        </p:spPr>
        <p:txBody>
          <a:bodyPr anchor="b" anchorCtr="0"/>
          <a:lstStyle>
            <a:lvl1pPr>
              <a:defRPr/>
            </a:lvl1pPr>
          </a:lstStyle>
          <a:p>
            <a:r>
              <a:rPr lang="sv-SE"/>
              <a:t>Rubrik</a:t>
            </a:r>
          </a:p>
        </p:txBody>
      </p:sp>
      <p:sp>
        <p:nvSpPr>
          <p:cNvPr id="3" name="Platshållare för datum 2">
            <a:extLst>
              <a:ext uri="{FF2B5EF4-FFF2-40B4-BE49-F238E27FC236}">
                <a16:creationId xmlns:a16="http://schemas.microsoft.com/office/drawing/2014/main" id="{C6D802BF-7ED2-DD27-70B6-FEA865CDD34B}"/>
              </a:ext>
            </a:extLst>
          </p:cNvPr>
          <p:cNvSpPr>
            <a:spLocks noGrp="1"/>
          </p:cNvSpPr>
          <p:nvPr>
            <p:ph type="dt" sz="half" idx="10"/>
          </p:nvPr>
        </p:nvSpPr>
        <p:spPr/>
        <p:txBody>
          <a:bodyPr/>
          <a:lstStyle/>
          <a:p>
            <a:pPr>
              <a:defRPr/>
            </a:pPr>
            <a:endParaRPr lang="sv-SE"/>
          </a:p>
        </p:txBody>
      </p:sp>
      <p:sp>
        <p:nvSpPr>
          <p:cNvPr id="4" name="Platshållare för sidfot 3">
            <a:extLst>
              <a:ext uri="{FF2B5EF4-FFF2-40B4-BE49-F238E27FC236}">
                <a16:creationId xmlns:a16="http://schemas.microsoft.com/office/drawing/2014/main" id="{3822F07F-83B5-627D-FACD-4FA2791CE6F8}"/>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FADEB3DC-B90A-5CF9-09F1-87087072CD03}"/>
              </a:ext>
            </a:extLst>
          </p:cNvPr>
          <p:cNvSpPr>
            <a:spLocks noGrp="1"/>
          </p:cNvSpPr>
          <p:nvPr>
            <p:ph type="sldNum" sz="quarter" idx="12"/>
          </p:nvPr>
        </p:nvSpPr>
        <p:spPr/>
        <p:txBody>
          <a:bodyPr/>
          <a:lstStyle/>
          <a:p>
            <a:pPr>
              <a:defRPr/>
            </a:pPr>
            <a:fld id="{6F729E3A-5473-46F9-8DFE-99328ADAAAD3}" type="slidenum">
              <a:rPr lang="sv-SE" altLang="en-US" smtClean="0"/>
              <a:pPr>
                <a:defRPr/>
              </a:pPr>
              <a:t>‹#›</a:t>
            </a:fld>
            <a:endParaRPr lang="sv-SE" altLang="en-US"/>
          </a:p>
        </p:txBody>
      </p:sp>
      <p:pic>
        <p:nvPicPr>
          <p:cNvPr id="6" name="Picture 5">
            <a:extLst>
              <a:ext uri="{FF2B5EF4-FFF2-40B4-BE49-F238E27FC236}">
                <a16:creationId xmlns:a16="http://schemas.microsoft.com/office/drawing/2014/main" id="{57482F7A-A18D-713C-4B63-647AD07173F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rcRect/>
          <a:stretch/>
        </p:blipFill>
        <p:spPr>
          <a:xfrm>
            <a:off x="8316416" y="4413927"/>
            <a:ext cx="648000" cy="558159"/>
          </a:xfrm>
          <a:prstGeom prst="rect">
            <a:avLst/>
          </a:prstGeom>
        </p:spPr>
      </p:pic>
    </p:spTree>
    <p:extLst>
      <p:ext uri="{BB962C8B-B14F-4D97-AF65-F5344CB8AC3E}">
        <p14:creationId xmlns:p14="http://schemas.microsoft.com/office/powerpoint/2010/main" val="154716312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2902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69"/>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1950"/>
            </a:lvl1pPr>
          </a:lstStyle>
          <a:p>
            <a:r>
              <a:rPr lang="sv-SE"/>
              <a:t>Klicka här för att ändra mall för rubrikformat</a:t>
            </a:r>
          </a:p>
        </p:txBody>
      </p:sp>
      <p:sp>
        <p:nvSpPr>
          <p:cNvPr id="3" name="Platshållare för innehåll 2"/>
          <p:cNvSpPr>
            <a:spLocks noGrp="1"/>
          </p:cNvSpPr>
          <p:nvPr>
            <p:ph idx="1"/>
          </p:nvPr>
        </p:nvSpPr>
        <p:spPr>
          <a:xfrm>
            <a:off x="685800" y="1221600"/>
            <a:ext cx="37421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0"/>
            <a:ext cx="374332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6D9EB6AE-FF90-46EF-B082-3A81A4A7905F}" type="slidenum">
              <a:rPr lang="sv-SE" altLang="en-US"/>
              <a:pPr>
                <a:defRPr/>
              </a:pPr>
              <a:t>‹#›</a:t>
            </a:fld>
            <a:endParaRPr lang="sv-SE" altLang="en-US"/>
          </a:p>
        </p:txBody>
      </p:sp>
    </p:spTree>
    <p:extLst>
      <p:ext uri="{BB962C8B-B14F-4D97-AF65-F5344CB8AC3E}">
        <p14:creationId xmlns:p14="http://schemas.microsoft.com/office/powerpoint/2010/main" val="174294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0.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hyperlink" Target="http://www.karlstad.se/" TargetMode="Externa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hyperlink" Target="http://www.karlstad.se/"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9.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1027"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a:pPr>
                <a:defRPr/>
              </a:pPr>
              <a:t>‹#›</a:t>
            </a:fld>
            <a:endParaRPr lang="sv-SE" altLang="en-US"/>
          </a:p>
        </p:txBody>
      </p:sp>
      <p:pic>
        <p:nvPicPr>
          <p:cNvPr id="1031" name="Bildobjekt 9"/>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54" r:id="rId6"/>
    <p:sldLayoutId id="2147484153" r:id="rId7"/>
    <p:sldLayoutId id="2147484158" r:id="rId8"/>
  </p:sldLayoutIdLst>
  <p:txStyles>
    <p:titleStyle>
      <a:lvl1pPr algn="l" rtl="0" eaLnBrk="1" fontAlgn="base" hangingPunct="1">
        <a:spcBef>
          <a:spcPct val="0"/>
        </a:spcBef>
        <a:spcAft>
          <a:spcPct val="0"/>
        </a:spcAft>
        <a:defRPr sz="200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510988"/>
            <a:ext cx="7902900" cy="846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Rubrik</a:t>
            </a:r>
          </a:p>
        </p:txBody>
      </p:sp>
      <p:sp>
        <p:nvSpPr>
          <p:cNvPr id="1027" name="Rectangle 3"/>
          <p:cNvSpPr>
            <a:spLocks noGrp="1" noChangeArrowheads="1"/>
          </p:cNvSpPr>
          <p:nvPr>
            <p:ph type="body" idx="1"/>
          </p:nvPr>
        </p:nvSpPr>
        <p:spPr bwMode="auto">
          <a:xfrm>
            <a:off x="621000" y="1491627"/>
            <a:ext cx="7902900" cy="27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l"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smtClean="0"/>
              <a:pPr>
                <a:defRPr/>
              </a:pPr>
              <a:t>‹#›</a:t>
            </a:fld>
            <a:endParaRPr lang="sv-SE" altLang="en-US"/>
          </a:p>
        </p:txBody>
      </p:sp>
    </p:spTree>
    <p:extLst>
      <p:ext uri="{BB962C8B-B14F-4D97-AF65-F5344CB8AC3E}">
        <p14:creationId xmlns:p14="http://schemas.microsoft.com/office/powerpoint/2010/main" val="4269275610"/>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spd="med">
    <p:fade/>
  </p:transition>
  <p:txStyles>
    <p:titleStyle>
      <a:lvl1pPr algn="l" rtl="0" eaLnBrk="1" fontAlgn="base" hangingPunct="1">
        <a:spcBef>
          <a:spcPct val="0"/>
        </a:spcBef>
        <a:spcAft>
          <a:spcPct val="0"/>
        </a:spcAft>
        <a:defRPr sz="2800" b="1">
          <a:solidFill>
            <a:schemeClr val="tx1"/>
          </a:solidFill>
          <a:latin typeface="+mj-lt"/>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0000" indent="-180000" algn="l" rtl="0" eaLnBrk="1" fontAlgn="base" hangingPunct="1">
        <a:spcBef>
          <a:spcPts val="0"/>
        </a:spcBef>
        <a:spcAft>
          <a:spcPts val="900"/>
        </a:spcAft>
        <a:buChar char="•"/>
        <a:tabLst/>
        <a:defRPr sz="1400">
          <a:solidFill>
            <a:schemeClr val="tx1"/>
          </a:solidFill>
          <a:latin typeface="+mn-lt"/>
          <a:ea typeface="+mn-ea"/>
          <a:cs typeface="ＭＳ Ｐゴシック" pitchFamily="127" charset="-128"/>
        </a:defRPr>
      </a:lvl1pPr>
      <a:lvl2pPr marL="363538" indent="-177800" algn="l" rtl="0" eaLnBrk="1" fontAlgn="base" hangingPunct="1">
        <a:spcBef>
          <a:spcPts val="0"/>
        </a:spcBef>
        <a:spcAft>
          <a:spcPts val="900"/>
        </a:spcAft>
        <a:buChar char="–"/>
        <a:tabLst/>
        <a:defRPr sz="1200">
          <a:solidFill>
            <a:schemeClr val="tx1"/>
          </a:solidFill>
          <a:latin typeface="+mn-lt"/>
          <a:ea typeface="+mn-ea"/>
        </a:defRPr>
      </a:lvl2pPr>
      <a:lvl3pPr marL="541338" indent="-177800" algn="l" rtl="0" eaLnBrk="1" fontAlgn="base" hangingPunct="1">
        <a:spcBef>
          <a:spcPts val="0"/>
        </a:spcBef>
        <a:spcAft>
          <a:spcPts val="900"/>
        </a:spcAft>
        <a:buChar char="•"/>
        <a:tabLst/>
        <a:defRPr sz="1000">
          <a:solidFill>
            <a:schemeClr val="tx1"/>
          </a:solidFill>
          <a:latin typeface="+mn-lt"/>
          <a:ea typeface="+mn-ea"/>
        </a:defRPr>
      </a:lvl3pPr>
      <a:lvl4pPr marL="719138" indent="-177800" algn="l" rtl="0" eaLnBrk="1" fontAlgn="base" hangingPunct="1">
        <a:spcBef>
          <a:spcPts val="0"/>
        </a:spcBef>
        <a:spcAft>
          <a:spcPts val="900"/>
        </a:spcAft>
        <a:buChar char="–"/>
        <a:tabLst/>
        <a:defRPr sz="800">
          <a:solidFill>
            <a:schemeClr val="tx1"/>
          </a:solidFill>
          <a:latin typeface="+mn-lt"/>
          <a:ea typeface="+mn-ea"/>
        </a:defRPr>
      </a:lvl4pPr>
      <a:lvl5pPr marL="896938" indent="-177800" algn="l" rtl="0" eaLnBrk="1" fontAlgn="base" hangingPunct="1">
        <a:spcBef>
          <a:spcPts val="0"/>
        </a:spcBef>
        <a:spcAft>
          <a:spcPts val="900"/>
        </a:spcAft>
        <a:buFont typeface="Arial" panose="020B0604020202020204" pitchFamily="34" charset="0"/>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85">
          <p15:clr>
            <a:srgbClr val="F26B43"/>
          </p15:clr>
        </p15:guide>
        <p15:guide id="4" pos="537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3075"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000"/>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000"/>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000"/>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FA99D92F-3E24-4084-9117-FE049A859122}" type="slidenum">
              <a:rPr lang="sv-SE" altLang="en-US"/>
              <a:pPr>
                <a:defRPr/>
              </a:pPr>
              <a:t>‹#›</a:t>
            </a:fld>
            <a:endParaRPr lang="sv-SE" altLang="en-US"/>
          </a:p>
        </p:txBody>
      </p:sp>
      <p:sp>
        <p:nvSpPr>
          <p:cNvPr id="3080" name="Rektangel 7">
            <a:hlinkClick r:id="rId10"/>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pic>
        <p:nvPicPr>
          <p:cNvPr id="10" name="Bildobjekt 9"/>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0" r:id="rId1"/>
    <p:sldLayoutId id="2147484113" r:id="rId2"/>
    <p:sldLayoutId id="2147484114" r:id="rId3"/>
    <p:sldLayoutId id="2147484115" r:id="rId4"/>
    <p:sldLayoutId id="2147484116" r:id="rId5"/>
    <p:sldLayoutId id="2147484155" r:id="rId6"/>
    <p:sldLayoutId id="2147484117" r:id="rId7"/>
    <p:sldLayoutId id="2147484159" r:id="rId8"/>
  </p:sldLayoutIdLst>
  <p:txStyles>
    <p:titleStyle>
      <a:lvl1pPr algn="l" rtl="0" eaLnBrk="0" fontAlgn="base" hangingPunct="0">
        <a:spcBef>
          <a:spcPct val="0"/>
        </a:spcBef>
        <a:spcAft>
          <a:spcPct val="0"/>
        </a:spcAft>
        <a:defRPr sz="2000">
          <a:solidFill>
            <a:schemeClr val="tx2"/>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0" fontAlgn="base" hangingPunct="0">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0" fontAlgn="base" hangingPunct="0">
        <a:spcBef>
          <a:spcPct val="20000"/>
        </a:spcBef>
        <a:spcAft>
          <a:spcPct val="0"/>
        </a:spcAft>
        <a:buChar char="–"/>
        <a:tabLst/>
        <a:defRPr sz="1400">
          <a:solidFill>
            <a:schemeClr val="tx1"/>
          </a:solidFill>
          <a:latin typeface="+mn-lt"/>
          <a:ea typeface="+mn-ea"/>
        </a:defRPr>
      </a:lvl2pPr>
      <a:lvl3pPr marL="541338" indent="-177800" algn="l" rtl="0" eaLnBrk="0" fontAlgn="base" hangingPunct="0">
        <a:spcBef>
          <a:spcPct val="20000"/>
        </a:spcBef>
        <a:spcAft>
          <a:spcPct val="0"/>
        </a:spcAft>
        <a:buChar char="•"/>
        <a:tabLst/>
        <a:defRPr sz="1200">
          <a:solidFill>
            <a:schemeClr val="tx1"/>
          </a:solidFill>
          <a:latin typeface="+mn-lt"/>
          <a:ea typeface="+mn-ea"/>
        </a:defRPr>
      </a:lvl3pPr>
      <a:lvl4pPr marL="719138" indent="-177800" algn="l" rtl="0" eaLnBrk="0" fontAlgn="base" hangingPunct="0">
        <a:spcBef>
          <a:spcPct val="20000"/>
        </a:spcBef>
        <a:spcAft>
          <a:spcPct val="0"/>
        </a:spcAft>
        <a:buChar char="–"/>
        <a:tabLst/>
        <a:defRPr sz="1000">
          <a:solidFill>
            <a:schemeClr val="tx1"/>
          </a:solidFill>
          <a:latin typeface="+mn-lt"/>
          <a:ea typeface="+mn-ea"/>
        </a:defRPr>
      </a:lvl4pPr>
      <a:lvl5pPr marL="896938" indent="-177800" algn="l" rtl="0" eaLnBrk="0" fontAlgn="base" hangingPunct="0">
        <a:spcBef>
          <a:spcPct val="20000"/>
        </a:spcBef>
        <a:spcAft>
          <a:spcPct val="0"/>
        </a:spcAft>
        <a:buChar char="»"/>
        <a:tabLst/>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5042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21000" y="432000"/>
            <a:ext cx="7902899"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5123" name="Rectangle 3"/>
          <p:cNvSpPr>
            <a:spLocks noGrp="1" noChangeArrowheads="1"/>
          </p:cNvSpPr>
          <p:nvPr>
            <p:ph type="body" idx="1"/>
          </p:nvPr>
        </p:nvSpPr>
        <p:spPr bwMode="auto">
          <a:xfrm>
            <a:off x="620999" y="1221581"/>
            <a:ext cx="7902900" cy="318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0" y="4617000"/>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solidFill>
                  <a:schemeClr val="bg1"/>
                </a:solidFill>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0" y="4617000"/>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solidFill>
                  <a:schemeClr val="bg1"/>
                </a:solidFill>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2" y="4617000"/>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solidFill>
                  <a:schemeClr val="bg1"/>
                </a:solidFill>
              </a:defRPr>
            </a:lvl1pPr>
          </a:lstStyle>
          <a:p>
            <a:pPr>
              <a:defRPr/>
            </a:pPr>
            <a:fld id="{A12FCAA2-8B1D-4C69-9920-F4E8A4925C8A}" type="slidenum">
              <a:rPr lang="sv-SE" altLang="en-US"/>
              <a:pPr>
                <a:defRPr/>
              </a:pPr>
              <a:t>‹#›</a:t>
            </a:fld>
            <a:endParaRPr lang="sv-SE" altLang="en-US"/>
          </a:p>
        </p:txBody>
      </p:sp>
      <p:sp>
        <p:nvSpPr>
          <p:cNvPr id="5128" name="Rektangel 9">
            <a:hlinkClick r:id="rId9"/>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pic>
        <p:nvPicPr>
          <p:cNvPr id="10" name="Bildobjekt 9"/>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8136397" y="4296821"/>
            <a:ext cx="755003" cy="65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2" r:id="rId1"/>
    <p:sldLayoutId id="2147484125" r:id="rId2"/>
    <p:sldLayoutId id="2147484126" r:id="rId3"/>
    <p:sldLayoutId id="2147484127" r:id="rId4"/>
    <p:sldLayoutId id="2147484128" r:id="rId5"/>
    <p:sldLayoutId id="2147484157" r:id="rId6"/>
    <p:sldLayoutId id="2147484129" r:id="rId7"/>
  </p:sldLayoutIdLst>
  <p:txStyles>
    <p:titleStyle>
      <a:lvl1pPr algn="l" rtl="0" eaLnBrk="0" fontAlgn="base" hangingPunct="0">
        <a:spcBef>
          <a:spcPct val="0"/>
        </a:spcBef>
        <a:spcAft>
          <a:spcPct val="0"/>
        </a:spcAft>
        <a:defRPr sz="2000">
          <a:solidFill>
            <a:schemeClr val="bg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0" fontAlgn="base" hangingPunct="0">
        <a:spcBef>
          <a:spcPct val="20000"/>
        </a:spcBef>
        <a:spcAft>
          <a:spcPct val="0"/>
        </a:spcAft>
        <a:buChar char="•"/>
        <a:tabLst/>
        <a:defRPr sz="1600">
          <a:solidFill>
            <a:schemeClr val="bg1"/>
          </a:solidFill>
          <a:latin typeface="+mn-lt"/>
          <a:ea typeface="+mn-ea"/>
          <a:cs typeface="ＭＳ Ｐゴシック" pitchFamily="127" charset="-128"/>
        </a:defRPr>
      </a:lvl1pPr>
      <a:lvl2pPr marL="363538" indent="-177800" algn="l" rtl="0" eaLnBrk="0" fontAlgn="base" hangingPunct="0">
        <a:spcBef>
          <a:spcPct val="20000"/>
        </a:spcBef>
        <a:spcAft>
          <a:spcPct val="0"/>
        </a:spcAft>
        <a:buChar char="–"/>
        <a:tabLst/>
        <a:defRPr sz="1400">
          <a:solidFill>
            <a:schemeClr val="bg1"/>
          </a:solidFill>
          <a:latin typeface="+mn-lt"/>
          <a:ea typeface="+mn-ea"/>
        </a:defRPr>
      </a:lvl2pPr>
      <a:lvl3pPr marL="541338" indent="-177800" algn="l" rtl="0" eaLnBrk="0" fontAlgn="base" hangingPunct="0">
        <a:spcBef>
          <a:spcPct val="20000"/>
        </a:spcBef>
        <a:spcAft>
          <a:spcPct val="0"/>
        </a:spcAft>
        <a:buChar char="•"/>
        <a:tabLst/>
        <a:defRPr sz="1200">
          <a:solidFill>
            <a:schemeClr val="bg1"/>
          </a:solidFill>
          <a:latin typeface="+mn-lt"/>
          <a:ea typeface="+mn-ea"/>
        </a:defRPr>
      </a:lvl3pPr>
      <a:lvl4pPr marL="719138" indent="-177800" algn="l" rtl="0" eaLnBrk="0" fontAlgn="base" hangingPunct="0">
        <a:spcBef>
          <a:spcPct val="20000"/>
        </a:spcBef>
        <a:spcAft>
          <a:spcPct val="0"/>
        </a:spcAft>
        <a:buChar char="–"/>
        <a:tabLst/>
        <a:defRPr sz="1000">
          <a:solidFill>
            <a:schemeClr val="bg1"/>
          </a:solidFill>
          <a:latin typeface="+mn-lt"/>
          <a:ea typeface="+mn-ea"/>
        </a:defRPr>
      </a:lvl4pPr>
      <a:lvl5pPr marL="896938" indent="-177800" algn="l" rtl="0" eaLnBrk="0" fontAlgn="base" hangingPunct="0">
        <a:spcBef>
          <a:spcPct val="20000"/>
        </a:spcBef>
        <a:spcAft>
          <a:spcPct val="0"/>
        </a:spcAft>
        <a:buChar char="»"/>
        <a:tabLst/>
        <a:defRPr sz="800">
          <a:solidFill>
            <a:schemeClr val="bg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07831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Lst>
  <p:txStyles>
    <p:titleStyle>
      <a:lvl1pPr algn="l" rtl="0" eaLnBrk="0" fontAlgn="base" hangingPunct="0">
        <a:spcBef>
          <a:spcPct val="0"/>
        </a:spcBef>
        <a:spcAft>
          <a:spcPct val="0"/>
        </a:spcAft>
        <a:defRPr sz="2600">
          <a:solidFill>
            <a:schemeClr val="tx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200025" indent="-200025" algn="l" rtl="0" eaLnBrk="0" fontAlgn="base" hangingPunct="0">
        <a:spcBef>
          <a:spcPct val="20000"/>
        </a:spcBef>
        <a:spcAft>
          <a:spcPct val="0"/>
        </a:spcAft>
        <a:buChar char="•"/>
        <a:defRPr>
          <a:solidFill>
            <a:schemeClr val="tx1"/>
          </a:solidFill>
          <a:latin typeface="+mn-lt"/>
          <a:ea typeface="+mn-ea"/>
          <a:cs typeface="ＭＳ Ｐゴシック" pitchFamily="127" charset="-128"/>
        </a:defRPr>
      </a:lvl1pPr>
      <a:lvl2pPr marL="557213" indent="-214313" algn="l" rtl="0" eaLnBrk="0" fontAlgn="base" hangingPunct="0">
        <a:spcBef>
          <a:spcPct val="20000"/>
        </a:spcBef>
        <a:spcAft>
          <a:spcPct val="0"/>
        </a:spcAft>
        <a:buChar char="–"/>
        <a:defRPr sz="1200">
          <a:solidFill>
            <a:schemeClr val="tx1"/>
          </a:solidFill>
          <a:latin typeface="+mn-lt"/>
          <a:ea typeface="+mn-ea"/>
        </a:defRPr>
      </a:lvl2pPr>
      <a:lvl3pPr marL="857250" indent="-171450" algn="l" rtl="0" eaLnBrk="0" fontAlgn="base" hangingPunct="0">
        <a:spcBef>
          <a:spcPct val="20000"/>
        </a:spcBef>
        <a:spcAft>
          <a:spcPct val="0"/>
        </a:spcAft>
        <a:buChar char="•"/>
        <a:defRPr sz="1100">
          <a:solidFill>
            <a:schemeClr val="tx1"/>
          </a:solidFill>
          <a:latin typeface="+mn-lt"/>
          <a:ea typeface="+mn-ea"/>
        </a:defRPr>
      </a:lvl3pPr>
      <a:lvl4pPr marL="1200150" indent="-171450" algn="l" rtl="0" eaLnBrk="0" fontAlgn="base" hangingPunct="0">
        <a:spcBef>
          <a:spcPct val="20000"/>
        </a:spcBef>
        <a:spcAft>
          <a:spcPct val="0"/>
        </a:spcAft>
        <a:buChar char="–"/>
        <a:defRPr sz="9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1027"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a:pPr>
                <a:defRPr/>
              </a:pPr>
              <a:t>‹#›</a:t>
            </a:fld>
            <a:endParaRPr lang="sv-SE" altLang="en-US"/>
          </a:p>
        </p:txBody>
      </p:sp>
      <p:pic>
        <p:nvPicPr>
          <p:cNvPr id="1031" name="Bildobjekt 9"/>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045295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Lst>
  <p:txStyles>
    <p:titleStyle>
      <a:lvl1pPr algn="l" rtl="0" eaLnBrk="1" fontAlgn="base" hangingPunct="1">
        <a:spcBef>
          <a:spcPct val="0"/>
        </a:spcBef>
        <a:spcAft>
          <a:spcPct val="0"/>
        </a:spcAft>
        <a:defRPr sz="200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68607"/>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Lst>
  <p:txStyles>
    <p:titleStyle>
      <a:lvl1pPr algn="l" rtl="0" eaLnBrk="0" fontAlgn="base" hangingPunct="0">
        <a:spcBef>
          <a:spcPct val="0"/>
        </a:spcBef>
        <a:spcAft>
          <a:spcPct val="0"/>
        </a:spcAft>
        <a:defRPr sz="2600">
          <a:solidFill>
            <a:schemeClr val="tx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200025" indent="-200025" algn="l" rtl="0" eaLnBrk="0" fontAlgn="base" hangingPunct="0">
        <a:spcBef>
          <a:spcPct val="20000"/>
        </a:spcBef>
        <a:spcAft>
          <a:spcPct val="0"/>
        </a:spcAft>
        <a:buChar char="•"/>
        <a:defRPr>
          <a:solidFill>
            <a:schemeClr val="tx1"/>
          </a:solidFill>
          <a:latin typeface="+mn-lt"/>
          <a:ea typeface="+mn-ea"/>
          <a:cs typeface="ＭＳ Ｐゴシック" pitchFamily="127" charset="-128"/>
        </a:defRPr>
      </a:lvl1pPr>
      <a:lvl2pPr marL="557213" indent="-214313" algn="l" rtl="0" eaLnBrk="0" fontAlgn="base" hangingPunct="0">
        <a:spcBef>
          <a:spcPct val="20000"/>
        </a:spcBef>
        <a:spcAft>
          <a:spcPct val="0"/>
        </a:spcAft>
        <a:buChar char="–"/>
        <a:defRPr sz="1200">
          <a:solidFill>
            <a:schemeClr val="tx1"/>
          </a:solidFill>
          <a:latin typeface="+mn-lt"/>
          <a:ea typeface="+mn-ea"/>
        </a:defRPr>
      </a:lvl2pPr>
      <a:lvl3pPr marL="857250" indent="-171450" algn="l" rtl="0" eaLnBrk="0" fontAlgn="base" hangingPunct="0">
        <a:spcBef>
          <a:spcPct val="20000"/>
        </a:spcBef>
        <a:spcAft>
          <a:spcPct val="0"/>
        </a:spcAft>
        <a:buChar char="•"/>
        <a:defRPr sz="1100">
          <a:solidFill>
            <a:schemeClr val="tx1"/>
          </a:solidFill>
          <a:latin typeface="+mn-lt"/>
          <a:ea typeface="+mn-ea"/>
        </a:defRPr>
      </a:lvl3pPr>
      <a:lvl4pPr marL="1200150" indent="-171450" algn="l" rtl="0" eaLnBrk="0" fontAlgn="base" hangingPunct="0">
        <a:spcBef>
          <a:spcPct val="20000"/>
        </a:spcBef>
        <a:spcAft>
          <a:spcPct val="0"/>
        </a:spcAft>
        <a:buChar char="–"/>
        <a:defRPr sz="9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9319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Lst>
  <p:txStyles>
    <p:titleStyle>
      <a:lvl1pPr algn="l" rtl="0" eaLnBrk="0" fontAlgn="base" hangingPunct="0">
        <a:spcBef>
          <a:spcPct val="0"/>
        </a:spcBef>
        <a:spcAft>
          <a:spcPct val="0"/>
        </a:spcAft>
        <a:defRPr sz="2600">
          <a:solidFill>
            <a:schemeClr val="tx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200025" indent="-200025" algn="l" rtl="0" eaLnBrk="0" fontAlgn="base" hangingPunct="0">
        <a:spcBef>
          <a:spcPct val="20000"/>
        </a:spcBef>
        <a:spcAft>
          <a:spcPct val="0"/>
        </a:spcAft>
        <a:buChar char="•"/>
        <a:defRPr>
          <a:solidFill>
            <a:schemeClr val="tx1"/>
          </a:solidFill>
          <a:latin typeface="+mn-lt"/>
          <a:ea typeface="+mn-ea"/>
          <a:cs typeface="ＭＳ Ｐゴシック" pitchFamily="127" charset="-128"/>
        </a:defRPr>
      </a:lvl1pPr>
      <a:lvl2pPr marL="557213" indent="-214313" algn="l" rtl="0" eaLnBrk="0" fontAlgn="base" hangingPunct="0">
        <a:spcBef>
          <a:spcPct val="20000"/>
        </a:spcBef>
        <a:spcAft>
          <a:spcPct val="0"/>
        </a:spcAft>
        <a:buChar char="–"/>
        <a:defRPr sz="1200">
          <a:solidFill>
            <a:schemeClr val="tx1"/>
          </a:solidFill>
          <a:latin typeface="+mn-lt"/>
          <a:ea typeface="+mn-ea"/>
        </a:defRPr>
      </a:lvl2pPr>
      <a:lvl3pPr marL="857250" indent="-171450" algn="l" rtl="0" eaLnBrk="0" fontAlgn="base" hangingPunct="0">
        <a:spcBef>
          <a:spcPct val="20000"/>
        </a:spcBef>
        <a:spcAft>
          <a:spcPct val="0"/>
        </a:spcAft>
        <a:buChar char="•"/>
        <a:defRPr sz="1100">
          <a:solidFill>
            <a:schemeClr val="tx1"/>
          </a:solidFill>
          <a:latin typeface="+mn-lt"/>
          <a:ea typeface="+mn-ea"/>
        </a:defRPr>
      </a:lvl3pPr>
      <a:lvl4pPr marL="1200150" indent="-171450" algn="l" rtl="0" eaLnBrk="0" fontAlgn="base" hangingPunct="0">
        <a:spcBef>
          <a:spcPct val="20000"/>
        </a:spcBef>
        <a:spcAft>
          <a:spcPct val="0"/>
        </a:spcAft>
        <a:buChar char="–"/>
        <a:defRPr sz="9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1"/>
            <a:ext cx="7902900"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1027" name="Rectangle 3"/>
          <p:cNvSpPr>
            <a:spLocks noGrp="1" noChangeArrowheads="1"/>
          </p:cNvSpPr>
          <p:nvPr>
            <p:ph type="body" idx="1"/>
          </p:nvPr>
        </p:nvSpPr>
        <p:spPr bwMode="auto">
          <a:xfrm>
            <a:off x="621000" y="1221583"/>
            <a:ext cx="7902900" cy="307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a:pPr>
                <a:defRPr/>
              </a:pPr>
              <a:t>‹#›</a:t>
            </a:fld>
            <a:endParaRPr lang="sv-SE" altLang="en-US"/>
          </a:p>
        </p:txBody>
      </p:sp>
      <p:pic>
        <p:nvPicPr>
          <p:cNvPr id="1031" name="Bildobjekt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6396" y="4296820"/>
            <a:ext cx="756084" cy="65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4774457"/>
      </p:ext>
    </p:extLst>
  </p:cSld>
  <p:clrMap bg1="lt1" tx1="dk1" bg2="lt2" tx2="dk2" accent1="accent1" accent2="accent2" accent3="accent3" accent4="accent4" accent5="accent5" accent6="accent6" hlink="hlink" folHlink="folHlink"/>
  <p:sldLayoutIdLst>
    <p:sldLayoutId id="2147484183" r:id="rId1"/>
  </p:sldLayoutIdLst>
  <p:txStyles>
    <p:titleStyle>
      <a:lvl1pPr algn="l" rtl="0" eaLnBrk="1" fontAlgn="base" hangingPunct="1">
        <a:spcBef>
          <a:spcPct val="0"/>
        </a:spcBef>
        <a:spcAft>
          <a:spcPct val="0"/>
        </a:spcAft>
        <a:defRPr sz="150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195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195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195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1950">
          <a:solidFill>
            <a:schemeClr val="tx2"/>
          </a:solidFill>
          <a:latin typeface="Arial Black" pitchFamily="84" charset="0"/>
          <a:ea typeface="ＭＳ Ｐゴシック" pitchFamily="-48" charset="-128"/>
          <a:cs typeface="ＭＳ Ｐゴシック" pitchFamily="127" charset="-128"/>
        </a:defRPr>
      </a:lvl5pPr>
      <a:lvl6pPr marL="257175" algn="ctr" rtl="0" eaLnBrk="1" fontAlgn="base" hangingPunct="1">
        <a:spcBef>
          <a:spcPct val="0"/>
        </a:spcBef>
        <a:spcAft>
          <a:spcPct val="0"/>
        </a:spcAft>
        <a:defRPr sz="2475">
          <a:solidFill>
            <a:schemeClr val="tx2"/>
          </a:solidFill>
          <a:latin typeface="Arial" charset="0"/>
          <a:ea typeface="ＭＳ Ｐゴシック" pitchFamily="-48" charset="-128"/>
        </a:defRPr>
      </a:lvl6pPr>
      <a:lvl7pPr marL="514350" algn="ctr" rtl="0" eaLnBrk="1" fontAlgn="base" hangingPunct="1">
        <a:spcBef>
          <a:spcPct val="0"/>
        </a:spcBef>
        <a:spcAft>
          <a:spcPct val="0"/>
        </a:spcAft>
        <a:defRPr sz="2475">
          <a:solidFill>
            <a:schemeClr val="tx2"/>
          </a:solidFill>
          <a:latin typeface="Arial" charset="0"/>
          <a:ea typeface="ＭＳ Ｐゴシック" pitchFamily="-48" charset="-128"/>
        </a:defRPr>
      </a:lvl7pPr>
      <a:lvl8pPr marL="771525" algn="ctr" rtl="0" eaLnBrk="1" fontAlgn="base" hangingPunct="1">
        <a:spcBef>
          <a:spcPct val="0"/>
        </a:spcBef>
        <a:spcAft>
          <a:spcPct val="0"/>
        </a:spcAft>
        <a:defRPr sz="2475">
          <a:solidFill>
            <a:schemeClr val="tx2"/>
          </a:solidFill>
          <a:latin typeface="Arial" charset="0"/>
          <a:ea typeface="ＭＳ Ｐゴシック" pitchFamily="-48" charset="-128"/>
        </a:defRPr>
      </a:lvl8pPr>
      <a:lvl9pPr marL="1028700" algn="ctr" rtl="0" eaLnBrk="1" fontAlgn="base" hangingPunct="1">
        <a:spcBef>
          <a:spcPct val="0"/>
        </a:spcBef>
        <a:spcAft>
          <a:spcPct val="0"/>
        </a:spcAft>
        <a:defRPr sz="2475">
          <a:solidFill>
            <a:schemeClr val="tx2"/>
          </a:solidFill>
          <a:latin typeface="Arial" charset="0"/>
          <a:ea typeface="ＭＳ Ｐゴシック" pitchFamily="-48" charset="-128"/>
        </a:defRPr>
      </a:lvl9pPr>
    </p:titleStyle>
    <p:bodyStyle>
      <a:lvl1pPr marL="139304" indent="-139304" algn="l" rtl="0" eaLnBrk="1" fontAlgn="base" hangingPunct="1">
        <a:spcBef>
          <a:spcPct val="20000"/>
        </a:spcBef>
        <a:spcAft>
          <a:spcPct val="0"/>
        </a:spcAft>
        <a:buChar char="•"/>
        <a:tabLst/>
        <a:defRPr sz="1200">
          <a:solidFill>
            <a:schemeClr val="tx1"/>
          </a:solidFill>
          <a:latin typeface="+mn-lt"/>
          <a:ea typeface="+mn-ea"/>
          <a:cs typeface="ＭＳ Ｐゴシック" pitchFamily="127" charset="-128"/>
        </a:defRPr>
      </a:lvl1pPr>
      <a:lvl2pPr marL="272654" indent="-133350" algn="l" rtl="0" eaLnBrk="1" fontAlgn="base" hangingPunct="1">
        <a:spcBef>
          <a:spcPct val="20000"/>
        </a:spcBef>
        <a:spcAft>
          <a:spcPct val="0"/>
        </a:spcAft>
        <a:buChar char="–"/>
        <a:tabLst/>
        <a:defRPr sz="1050">
          <a:solidFill>
            <a:schemeClr val="tx1"/>
          </a:solidFill>
          <a:latin typeface="+mn-lt"/>
          <a:ea typeface="+mn-ea"/>
        </a:defRPr>
      </a:lvl2pPr>
      <a:lvl3pPr marL="406004" indent="-133350" algn="l" rtl="0" eaLnBrk="1" fontAlgn="base" hangingPunct="1">
        <a:spcBef>
          <a:spcPct val="20000"/>
        </a:spcBef>
        <a:spcAft>
          <a:spcPct val="0"/>
        </a:spcAft>
        <a:buChar char="•"/>
        <a:tabLst/>
        <a:defRPr sz="900">
          <a:solidFill>
            <a:schemeClr val="tx1"/>
          </a:solidFill>
          <a:latin typeface="+mn-lt"/>
          <a:ea typeface="+mn-ea"/>
        </a:defRPr>
      </a:lvl3pPr>
      <a:lvl4pPr marL="539354" indent="-133350" algn="l" rtl="0" eaLnBrk="1" fontAlgn="base" hangingPunct="1">
        <a:spcBef>
          <a:spcPct val="20000"/>
        </a:spcBef>
        <a:spcAft>
          <a:spcPct val="0"/>
        </a:spcAft>
        <a:buChar char="–"/>
        <a:tabLst/>
        <a:defRPr sz="750">
          <a:solidFill>
            <a:schemeClr val="tx1"/>
          </a:solidFill>
          <a:latin typeface="+mn-lt"/>
          <a:ea typeface="+mn-ea"/>
        </a:defRPr>
      </a:lvl4pPr>
      <a:lvl5pPr marL="672704" indent="-133350" algn="l" rtl="0" eaLnBrk="1" fontAlgn="base" hangingPunct="1">
        <a:spcBef>
          <a:spcPct val="20000"/>
        </a:spcBef>
        <a:spcAft>
          <a:spcPct val="0"/>
        </a:spcAft>
        <a:buChar char="»"/>
        <a:tabLst/>
        <a:defRPr sz="600">
          <a:solidFill>
            <a:schemeClr val="tx1"/>
          </a:solidFill>
          <a:latin typeface="+mn-lt"/>
          <a:ea typeface="+mn-ea"/>
        </a:defRPr>
      </a:lvl5pPr>
      <a:lvl6pPr marL="1414463" indent="-128588" algn="l" rtl="0" eaLnBrk="1" fontAlgn="base" hangingPunct="1">
        <a:spcBef>
          <a:spcPct val="20000"/>
        </a:spcBef>
        <a:spcAft>
          <a:spcPct val="0"/>
        </a:spcAft>
        <a:buChar char="»"/>
        <a:defRPr sz="1125">
          <a:solidFill>
            <a:schemeClr val="tx1"/>
          </a:solidFill>
          <a:latin typeface="+mn-lt"/>
          <a:ea typeface="+mn-ea"/>
        </a:defRPr>
      </a:lvl6pPr>
      <a:lvl7pPr marL="1671638" indent="-128588" algn="l" rtl="0" eaLnBrk="1" fontAlgn="base" hangingPunct="1">
        <a:spcBef>
          <a:spcPct val="20000"/>
        </a:spcBef>
        <a:spcAft>
          <a:spcPct val="0"/>
        </a:spcAft>
        <a:buChar char="»"/>
        <a:defRPr sz="1125">
          <a:solidFill>
            <a:schemeClr val="tx1"/>
          </a:solidFill>
          <a:latin typeface="+mn-lt"/>
          <a:ea typeface="+mn-ea"/>
        </a:defRPr>
      </a:lvl7pPr>
      <a:lvl8pPr marL="1928813" indent="-128588" algn="l" rtl="0" eaLnBrk="1" fontAlgn="base" hangingPunct="1">
        <a:spcBef>
          <a:spcPct val="20000"/>
        </a:spcBef>
        <a:spcAft>
          <a:spcPct val="0"/>
        </a:spcAft>
        <a:buChar char="»"/>
        <a:defRPr sz="1125">
          <a:solidFill>
            <a:schemeClr val="tx1"/>
          </a:solidFill>
          <a:latin typeface="+mn-lt"/>
          <a:ea typeface="+mn-ea"/>
        </a:defRPr>
      </a:lvl8pPr>
      <a:lvl9pPr marL="2185988" indent="-128588" algn="l" rtl="0" eaLnBrk="1" fontAlgn="base" hangingPunct="1">
        <a:spcBef>
          <a:spcPct val="20000"/>
        </a:spcBef>
        <a:spcAft>
          <a:spcPct val="0"/>
        </a:spcAft>
        <a:buChar char="»"/>
        <a:defRPr sz="1125">
          <a:solidFill>
            <a:schemeClr val="tx1"/>
          </a:solidFill>
          <a:latin typeface="+mn-lt"/>
          <a:ea typeface="+mn-ea"/>
        </a:defRPr>
      </a:lvl9pPr>
    </p:bodyStyle>
    <p:otherStyle>
      <a:defPPr>
        <a:defRPr lang="sv-SE"/>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1027"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a:pPr>
                <a:defRPr/>
              </a:pPr>
              <a:t>‹#›</a:t>
            </a:fld>
            <a:endParaRPr lang="sv-SE" altLang="en-US"/>
          </a:p>
        </p:txBody>
      </p:sp>
      <p:pic>
        <p:nvPicPr>
          <p:cNvPr id="1031" name="Bildobjekt 9"/>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4824132"/>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Lst>
  <p:txStyles>
    <p:titleStyle>
      <a:lvl1pPr algn="l" rtl="0" eaLnBrk="1" fontAlgn="base" hangingPunct="1">
        <a:spcBef>
          <a:spcPct val="0"/>
        </a:spcBef>
        <a:spcAft>
          <a:spcPct val="0"/>
        </a:spcAft>
        <a:defRPr sz="200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2.xml"/><Relationship Id="rId5" Type="http://schemas.openxmlformats.org/officeDocument/2006/relationships/hyperlink" Target="https://www.skolverket.se/skolutveckling/inspiration-och-stod-i-arbetet/stod-i-arbetet/rad-om-ai-chattbottar-och-liknande-verktyg" TargetMode="External"/><Relationship Id="rId4" Type="http://schemas.openxmlformats.org/officeDocument/2006/relationships/hyperlink" Target="https://www.skolverket.se/skolutveckling/inspiration-och-stod-i-arbetet/stod-i-arbetet/rad-om-ai-chat-gpt-och-liknande-verkty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hyperlink" Target="Introduktion%20till%20AI%207-9%20.ppt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hyperlink" Target="https://karlstadskommunonline.sharepoint.com/sites/grupp-wche6d43/PubliceradeDokument/Anvsning%20AI%20i%20skolverksamh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B2D2AF-D0B9-1D05-9052-9E1045A1F0B6}"/>
              </a:ext>
            </a:extLst>
          </p:cNvPr>
          <p:cNvSpPr>
            <a:spLocks noGrp="1"/>
          </p:cNvSpPr>
          <p:nvPr>
            <p:ph type="ctrTitle"/>
          </p:nvPr>
        </p:nvSpPr>
        <p:spPr>
          <a:xfrm>
            <a:off x="620550" y="600531"/>
            <a:ext cx="7902900" cy="3942437"/>
          </a:xfrm>
        </p:spPr>
        <p:txBody>
          <a:bodyPr/>
          <a:lstStyle/>
          <a:p>
            <a:r>
              <a:rPr lang="sv-SE" sz="5400" b="1" kern="1200">
                <a:latin typeface="+mj-lt"/>
              </a:rPr>
              <a:t>LÄRPAKET</a:t>
            </a:r>
            <a:br>
              <a:rPr lang="sv-SE" sz="5400" b="1" kern="1200">
                <a:latin typeface="+mj-lt"/>
              </a:rPr>
            </a:br>
            <a:r>
              <a:rPr lang="sv-SE" sz="3600" b="1">
                <a:latin typeface="+mj-lt"/>
              </a:rPr>
              <a:t>Kom igång med AI</a:t>
            </a:r>
            <a:br>
              <a:rPr lang="sv-SE" sz="3600" kern="1200">
                <a:latin typeface="Franklin Gothic Demi Cond" panose="020B0706030402020204" pitchFamily="34" charset="0"/>
              </a:rPr>
            </a:br>
            <a:endParaRPr lang="sv-SE"/>
          </a:p>
        </p:txBody>
      </p:sp>
    </p:spTree>
    <p:extLst>
      <p:ext uri="{BB962C8B-B14F-4D97-AF65-F5344CB8AC3E}">
        <p14:creationId xmlns:p14="http://schemas.microsoft.com/office/powerpoint/2010/main" val="53077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04FC77F8-4F5E-B778-6CC6-7FB4B49C5AC9}"/>
            </a:ext>
          </a:extLst>
        </p:cNvPr>
        <p:cNvGrpSpPr/>
        <p:nvPr/>
      </p:nvGrpSpPr>
      <p:grpSpPr>
        <a:xfrm>
          <a:off x="0" y="0"/>
          <a:ext cx="0" cy="0"/>
          <a:chOff x="0" y="0"/>
          <a:chExt cx="0" cy="0"/>
        </a:xfrm>
      </p:grpSpPr>
      <p:pic>
        <p:nvPicPr>
          <p:cNvPr id="1026" name="Picture 2" descr="Thumbnail Image en bild som för tankarna till frågor kring ai med frågetecken och utan människor">
            <a:extLst>
              <a:ext uri="{FF2B5EF4-FFF2-40B4-BE49-F238E27FC236}">
                <a16:creationId xmlns:a16="http://schemas.microsoft.com/office/drawing/2014/main" id="{E2508944-24F2-16E7-4DCA-B43A95C9B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5" r="18451"/>
          <a:stretch/>
        </p:blipFill>
        <p:spPr bwMode="auto">
          <a:xfrm>
            <a:off x="1" y="0"/>
            <a:ext cx="3474720" cy="514897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EBE7BD9-3E36-2F18-936D-B30A8E7D0B7C}"/>
              </a:ext>
            </a:extLst>
          </p:cNvPr>
          <p:cNvSpPr>
            <a:spLocks noGrp="1"/>
          </p:cNvSpPr>
          <p:nvPr>
            <p:ph type="title"/>
          </p:nvPr>
        </p:nvSpPr>
        <p:spPr>
          <a:xfrm>
            <a:off x="3474721" y="402876"/>
            <a:ext cx="3667538" cy="410399"/>
          </a:xfrm>
        </p:spPr>
        <p:txBody>
          <a:bodyPr/>
          <a:lstStyle/>
          <a:p>
            <a:pPr algn="ctr"/>
            <a:r>
              <a:rPr lang="sv-SE" sz="2800" b="1">
                <a:latin typeface="Arial" panose="020B0604020202020204" pitchFamily="34" charset="0"/>
                <a:cs typeface="Arial" panose="020B0604020202020204" pitchFamily="34" charset="0"/>
              </a:rPr>
              <a:t>Samtalsunderlag</a:t>
            </a:r>
          </a:p>
        </p:txBody>
      </p:sp>
      <p:sp>
        <p:nvSpPr>
          <p:cNvPr id="4" name="Platshållare för innehåll 3">
            <a:extLst>
              <a:ext uri="{FF2B5EF4-FFF2-40B4-BE49-F238E27FC236}">
                <a16:creationId xmlns:a16="http://schemas.microsoft.com/office/drawing/2014/main" id="{3B6A0D20-C9FC-24B3-1137-4DE5F4D729B8}"/>
              </a:ext>
            </a:extLst>
          </p:cNvPr>
          <p:cNvSpPr>
            <a:spLocks noGrp="1"/>
          </p:cNvSpPr>
          <p:nvPr>
            <p:ph sz="quarter" idx="13"/>
          </p:nvPr>
        </p:nvSpPr>
        <p:spPr>
          <a:xfrm>
            <a:off x="3745381" y="1150071"/>
            <a:ext cx="5171847" cy="3385354"/>
          </a:xfrm>
        </p:spPr>
        <p:txBody>
          <a:bodyPr/>
          <a:lstStyle/>
          <a:p>
            <a:pPr rtl="0" fontAlgn="ctr">
              <a:buFont typeface="Arial" panose="020B0604020202020204" pitchFamily="34" charset="0"/>
              <a:buChar char="•"/>
            </a:pPr>
            <a:r>
              <a:rPr lang="sv-SE">
                <a:effectLst/>
              </a:rPr>
              <a:t>Vilka frågor och tankar uppstår när du läser anvisningen?</a:t>
            </a:r>
          </a:p>
          <a:p>
            <a:pPr marL="0" indent="0" rtl="0" fontAlgn="ctr">
              <a:buNone/>
            </a:pPr>
            <a:endParaRPr lang="sv-SE">
              <a:effectLst/>
            </a:endParaRPr>
          </a:p>
          <a:p>
            <a:pPr rtl="0" fontAlgn="ctr">
              <a:buFont typeface="Arial" panose="020B0604020202020204" pitchFamily="34" charset="0"/>
              <a:buChar char="•"/>
            </a:pPr>
            <a:r>
              <a:rPr lang="sv-SE">
                <a:effectLst/>
              </a:rPr>
              <a:t>På vilket sätt används </a:t>
            </a:r>
            <a:r>
              <a:rPr lang="sv-SE"/>
              <a:t>AI bland pedagoger och elever </a:t>
            </a:r>
            <a:br>
              <a:rPr lang="sv-SE"/>
            </a:br>
            <a:r>
              <a:rPr lang="sv-SE"/>
              <a:t>på er skola?</a:t>
            </a:r>
            <a:br>
              <a:rPr lang="sv-SE">
                <a:effectLst/>
              </a:rPr>
            </a:br>
            <a:endParaRPr lang="sv-SE">
              <a:effectLst/>
            </a:endParaRPr>
          </a:p>
          <a:p>
            <a:pPr marL="0" indent="0" rtl="0" fontAlgn="ctr">
              <a:buNone/>
            </a:pPr>
            <a:endParaRPr lang="sv-SE"/>
          </a:p>
          <a:p>
            <a:pPr marL="0" indent="0" rtl="0" fontAlgn="ctr">
              <a:buNone/>
            </a:pPr>
            <a:br>
              <a:rPr lang="sv-SE">
                <a:effectLst/>
              </a:rPr>
            </a:br>
            <a:endParaRPr lang="sv-SE">
              <a:effectLst/>
            </a:endParaRPr>
          </a:p>
          <a:p>
            <a:pPr marL="0" indent="0">
              <a:buNone/>
            </a:pPr>
            <a:endParaRPr lang="sv-SE"/>
          </a:p>
        </p:txBody>
      </p:sp>
    </p:spTree>
    <p:extLst>
      <p:ext uri="{BB962C8B-B14F-4D97-AF65-F5344CB8AC3E}">
        <p14:creationId xmlns:p14="http://schemas.microsoft.com/office/powerpoint/2010/main" val="44317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12362A-6FB2-56CA-92DC-CB8F2BB111A0}"/>
              </a:ext>
            </a:extLst>
          </p:cNvPr>
          <p:cNvSpPr>
            <a:spLocks noGrp="1"/>
          </p:cNvSpPr>
          <p:nvPr>
            <p:ph type="ctrTitle"/>
          </p:nvPr>
        </p:nvSpPr>
        <p:spPr>
          <a:xfrm>
            <a:off x="1535400" y="1266724"/>
            <a:ext cx="7902900" cy="1102519"/>
          </a:xfrm>
        </p:spPr>
        <p:txBody>
          <a:bodyPr/>
          <a:lstStyle/>
          <a:p>
            <a:r>
              <a:rPr lang="sv-SE" sz="4000" b="1">
                <a:latin typeface="Arial" panose="020B0604020202020204" pitchFamily="34" charset="0"/>
                <a:cs typeface="Arial" panose="020B0604020202020204" pitchFamily="34" charset="0"/>
              </a:rPr>
              <a:t>DEL 2</a:t>
            </a:r>
          </a:p>
        </p:txBody>
      </p:sp>
      <p:sp>
        <p:nvSpPr>
          <p:cNvPr id="4" name="Underrubrik 3">
            <a:extLst>
              <a:ext uri="{FF2B5EF4-FFF2-40B4-BE49-F238E27FC236}">
                <a16:creationId xmlns:a16="http://schemas.microsoft.com/office/drawing/2014/main" id="{C9D060E1-5A5A-0E09-18C7-D107FB3141A6}"/>
              </a:ext>
            </a:extLst>
          </p:cNvPr>
          <p:cNvSpPr>
            <a:spLocks noGrp="1"/>
          </p:cNvSpPr>
          <p:nvPr>
            <p:ph type="subTitle" idx="1"/>
          </p:nvPr>
        </p:nvSpPr>
        <p:spPr>
          <a:xfrm>
            <a:off x="1535400" y="2488676"/>
            <a:ext cx="7902900" cy="1334616"/>
          </a:xfrm>
        </p:spPr>
        <p:txBody>
          <a:bodyPr/>
          <a:lstStyle/>
          <a:p>
            <a:pPr lvl="0" algn="ctr" defTabSz="889000">
              <a:lnSpc>
                <a:spcPct val="90000"/>
              </a:lnSpc>
              <a:spcAft>
                <a:spcPct val="35000"/>
              </a:spcAft>
            </a:pPr>
            <a:r>
              <a:rPr lang="sv-SE" sz="1800"/>
              <a:t>Stöd och resurser</a:t>
            </a:r>
          </a:p>
          <a:p>
            <a:pPr lvl="0" algn="ctr" defTabSz="889000">
              <a:lnSpc>
                <a:spcPct val="90000"/>
              </a:lnSpc>
              <a:spcAft>
                <a:spcPct val="35000"/>
              </a:spcAft>
            </a:pPr>
            <a:r>
              <a:rPr lang="sv-SE" sz="1800"/>
              <a:t>AI-verktyg och praktiska övningar</a:t>
            </a:r>
          </a:p>
        </p:txBody>
      </p:sp>
      <p:graphicFrame>
        <p:nvGraphicFramePr>
          <p:cNvPr id="6" name="Diagram 5">
            <a:extLst>
              <a:ext uri="{FF2B5EF4-FFF2-40B4-BE49-F238E27FC236}">
                <a16:creationId xmlns:a16="http://schemas.microsoft.com/office/drawing/2014/main" id="{A2D67343-64D6-6532-8D30-467474E82F89}"/>
              </a:ext>
            </a:extLst>
          </p:cNvPr>
          <p:cNvGraphicFramePr/>
          <p:nvPr>
            <p:extLst>
              <p:ext uri="{D42A27DB-BD31-4B8C-83A1-F6EECF244321}">
                <p14:modId xmlns:p14="http://schemas.microsoft.com/office/powerpoint/2010/main" val="2543109536"/>
              </p:ext>
            </p:extLst>
          </p:nvPr>
        </p:nvGraphicFramePr>
        <p:xfrm>
          <a:off x="-146870" y="166011"/>
          <a:ext cx="2895548"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13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0BB55272-3784-30DF-F629-74F537685C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73B6FE1-782A-5076-4306-E3085C8045FB}"/>
              </a:ext>
            </a:extLst>
          </p:cNvPr>
          <p:cNvSpPr>
            <a:spLocks noGrp="1"/>
          </p:cNvSpPr>
          <p:nvPr>
            <p:ph type="ctrTitle"/>
          </p:nvPr>
        </p:nvSpPr>
        <p:spPr>
          <a:xfrm>
            <a:off x="1535399" y="141281"/>
            <a:ext cx="7902900" cy="1102519"/>
          </a:xfrm>
        </p:spPr>
        <p:txBody>
          <a:bodyPr/>
          <a:lstStyle/>
          <a:p>
            <a:r>
              <a:rPr lang="sv-SE" sz="2800" b="1">
                <a:latin typeface="+mj-lt"/>
              </a:rPr>
              <a:t>Stöd och resurser</a:t>
            </a:r>
            <a:br>
              <a:rPr lang="sv-SE" sz="2800" b="1">
                <a:latin typeface="+mj-lt"/>
              </a:rPr>
            </a:br>
            <a:endParaRPr lang="sv-SE" sz="2800" b="1">
              <a:latin typeface="+mj-lt"/>
              <a:cs typeface="Arial" panose="020B0604020202020204" pitchFamily="34" charset="0"/>
            </a:endParaRPr>
          </a:p>
        </p:txBody>
      </p:sp>
      <p:sp>
        <p:nvSpPr>
          <p:cNvPr id="4" name="Underrubrik 3">
            <a:extLst>
              <a:ext uri="{FF2B5EF4-FFF2-40B4-BE49-F238E27FC236}">
                <a16:creationId xmlns:a16="http://schemas.microsoft.com/office/drawing/2014/main" id="{2823AF8E-05A3-5AD6-4B31-71DD57C4BB2D}"/>
              </a:ext>
            </a:extLst>
          </p:cNvPr>
          <p:cNvSpPr>
            <a:spLocks noGrp="1"/>
          </p:cNvSpPr>
          <p:nvPr>
            <p:ph type="subTitle" idx="1"/>
          </p:nvPr>
        </p:nvSpPr>
        <p:spPr>
          <a:xfrm>
            <a:off x="3020245" y="1107688"/>
            <a:ext cx="4933207" cy="3494048"/>
          </a:xfrm>
        </p:spPr>
        <p:txBody>
          <a:bodyPr/>
          <a:lstStyle/>
          <a:p>
            <a:pPr lvl="0" algn="l" defTabSz="889000">
              <a:lnSpc>
                <a:spcPct val="90000"/>
              </a:lnSpc>
              <a:spcAft>
                <a:spcPct val="35000"/>
              </a:spcAft>
            </a:pPr>
            <a:r>
              <a:rPr lang="sv-SE" sz="1800" b="1" dirty="0"/>
              <a:t>AI-tjänst</a:t>
            </a:r>
          </a:p>
          <a:p>
            <a:pPr marL="285750" lvl="0" indent="-285750" algn="l" defTabSz="889000">
              <a:lnSpc>
                <a:spcPct val="90000"/>
              </a:lnSpc>
              <a:spcAft>
                <a:spcPct val="35000"/>
              </a:spcAft>
              <a:buFont typeface="Arial" panose="020B0604020202020204" pitchFamily="34" charset="0"/>
              <a:buChar char="•"/>
            </a:pPr>
            <a:r>
              <a:rPr lang="sv-SE" sz="1800" dirty="0"/>
              <a:t>M365 Copilot </a:t>
            </a:r>
          </a:p>
          <a:p>
            <a:pPr marL="285750" lvl="0" indent="-285750" algn="l" defTabSz="889000">
              <a:lnSpc>
                <a:spcPct val="90000"/>
              </a:lnSpc>
              <a:spcAft>
                <a:spcPct val="35000"/>
              </a:spcAft>
              <a:buFont typeface="Arial" panose="020B0604020202020204" pitchFamily="34" charset="0"/>
              <a:buChar char="•"/>
            </a:pPr>
            <a:endParaRPr lang="sv-SE" sz="1800" dirty="0"/>
          </a:p>
          <a:p>
            <a:pPr lvl="0" algn="l" defTabSz="889000">
              <a:lnSpc>
                <a:spcPct val="90000"/>
              </a:lnSpc>
              <a:spcAft>
                <a:spcPct val="35000"/>
              </a:spcAft>
            </a:pPr>
            <a:r>
              <a:rPr lang="sv-SE" sz="1800" b="1" dirty="0"/>
              <a:t>Utbildning</a:t>
            </a:r>
          </a:p>
          <a:p>
            <a:pPr marL="285750" lvl="0" indent="-285750" algn="l" defTabSz="889000">
              <a:lnSpc>
                <a:spcPct val="90000"/>
              </a:lnSpc>
              <a:spcAft>
                <a:spcPct val="35000"/>
              </a:spcAft>
              <a:buFont typeface="Arial" panose="020B0604020202020204" pitchFamily="34" charset="0"/>
              <a:buChar char="•"/>
            </a:pPr>
            <a:r>
              <a:rPr lang="sv-SE" sz="1800" dirty="0"/>
              <a:t>DigKomp Akademien</a:t>
            </a:r>
          </a:p>
          <a:p>
            <a:pPr marL="285750" lvl="0" indent="-285750" algn="l" defTabSz="889000">
              <a:lnSpc>
                <a:spcPct val="90000"/>
              </a:lnSpc>
              <a:spcAft>
                <a:spcPct val="35000"/>
              </a:spcAft>
              <a:buFont typeface="Arial" panose="020B0604020202020204" pitchFamily="34" charset="0"/>
              <a:buChar char="•"/>
            </a:pPr>
            <a:r>
              <a:rPr lang="sv-SE" sz="1800" dirty="0"/>
              <a:t>skola.karlstad.se </a:t>
            </a:r>
          </a:p>
          <a:p>
            <a:pPr lvl="0" algn="l" defTabSz="889000">
              <a:lnSpc>
                <a:spcPct val="90000"/>
              </a:lnSpc>
              <a:spcAft>
                <a:spcPct val="35000"/>
              </a:spcAft>
            </a:pPr>
            <a:endParaRPr lang="sv-SE" sz="1800" b="1" dirty="0"/>
          </a:p>
          <a:p>
            <a:pPr marL="285750" lvl="0" indent="-285750" algn="l" defTabSz="889000">
              <a:lnSpc>
                <a:spcPct val="90000"/>
              </a:lnSpc>
              <a:spcAft>
                <a:spcPct val="35000"/>
              </a:spcAft>
              <a:buFont typeface="Arial" panose="020B0604020202020204" pitchFamily="34" charset="0"/>
              <a:buChar char="•"/>
            </a:pPr>
            <a:endParaRPr lang="sv-SE" sz="1800" dirty="0"/>
          </a:p>
          <a:p>
            <a:pPr marL="285750" lvl="0" indent="-285750" algn="l" defTabSz="889000">
              <a:lnSpc>
                <a:spcPct val="90000"/>
              </a:lnSpc>
              <a:spcAft>
                <a:spcPct val="35000"/>
              </a:spcAft>
              <a:buFont typeface="Arial" panose="020B0604020202020204" pitchFamily="34" charset="0"/>
              <a:buChar char="•"/>
            </a:pPr>
            <a:endParaRPr lang="sv-SE" sz="1800" dirty="0"/>
          </a:p>
        </p:txBody>
      </p:sp>
      <p:graphicFrame>
        <p:nvGraphicFramePr>
          <p:cNvPr id="5" name="Diagram 4">
            <a:extLst>
              <a:ext uri="{FF2B5EF4-FFF2-40B4-BE49-F238E27FC236}">
                <a16:creationId xmlns:a16="http://schemas.microsoft.com/office/drawing/2014/main" id="{BE4BEE0A-C760-BE3E-69EB-57352084814B}"/>
              </a:ext>
            </a:extLst>
          </p:cNvPr>
          <p:cNvGraphicFramePr/>
          <p:nvPr>
            <p:extLst>
              <p:ext uri="{D42A27DB-BD31-4B8C-83A1-F6EECF244321}">
                <p14:modId xmlns:p14="http://schemas.microsoft.com/office/powerpoint/2010/main" val="2852102255"/>
              </p:ext>
            </p:extLst>
          </p:nvPr>
        </p:nvGraphicFramePr>
        <p:xfrm>
          <a:off x="-146870" y="166011"/>
          <a:ext cx="2895548"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04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FA6829-9571-85BD-A1B8-8817AECA9F2E}"/>
            </a:ext>
          </a:extLst>
        </p:cNvPr>
        <p:cNvGrpSpPr/>
        <p:nvPr/>
      </p:nvGrpSpPr>
      <p:grpSpPr>
        <a:xfrm>
          <a:off x="0" y="0"/>
          <a:ext cx="0" cy="0"/>
          <a:chOff x="0" y="0"/>
          <a:chExt cx="0" cy="0"/>
        </a:xfrm>
      </p:grpSpPr>
      <p:cxnSp>
        <p:nvCxnSpPr>
          <p:cNvPr id="4" name="Rak pilkoppling 3">
            <a:extLst>
              <a:ext uri="{FF2B5EF4-FFF2-40B4-BE49-F238E27FC236}">
                <a16:creationId xmlns:a16="http://schemas.microsoft.com/office/drawing/2014/main" id="{B90AA739-4075-B348-9D8E-768684DB038B}"/>
              </a:ext>
            </a:extLst>
          </p:cNvPr>
          <p:cNvCxnSpPr>
            <a:cxnSpLocks/>
          </p:cNvCxnSpPr>
          <p:nvPr/>
        </p:nvCxnSpPr>
        <p:spPr bwMode="auto">
          <a:xfrm>
            <a:off x="4582859" y="1833354"/>
            <a:ext cx="0" cy="3465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Rak pilkoppling 18">
            <a:extLst>
              <a:ext uri="{FF2B5EF4-FFF2-40B4-BE49-F238E27FC236}">
                <a16:creationId xmlns:a16="http://schemas.microsoft.com/office/drawing/2014/main" id="{D16EA607-1E21-4AE4-D3D5-7C825C602623}"/>
              </a:ext>
            </a:extLst>
          </p:cNvPr>
          <p:cNvCxnSpPr>
            <a:cxnSpLocks/>
            <a:endCxn id="17" idx="0"/>
          </p:cNvCxnSpPr>
          <p:nvPr/>
        </p:nvCxnSpPr>
        <p:spPr bwMode="auto">
          <a:xfrm>
            <a:off x="4581624" y="1046816"/>
            <a:ext cx="0" cy="3694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Rektangel: rundade hörn 25">
            <a:extLst>
              <a:ext uri="{FF2B5EF4-FFF2-40B4-BE49-F238E27FC236}">
                <a16:creationId xmlns:a16="http://schemas.microsoft.com/office/drawing/2014/main" id="{826C371E-2172-8E7F-9C67-50F00BFEA524}"/>
              </a:ext>
            </a:extLst>
          </p:cNvPr>
          <p:cNvSpPr/>
          <p:nvPr/>
        </p:nvSpPr>
        <p:spPr bwMode="auto">
          <a:xfrm>
            <a:off x="5279967" y="669430"/>
            <a:ext cx="1978081"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Hur AI fungerar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Olika typer av AI</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Möjligheter och risker</a:t>
            </a:r>
          </a:p>
        </p:txBody>
      </p:sp>
      <p:sp>
        <p:nvSpPr>
          <p:cNvPr id="5" name="Rektangel: rundade hörn 4">
            <a:extLst>
              <a:ext uri="{FF2B5EF4-FFF2-40B4-BE49-F238E27FC236}">
                <a16:creationId xmlns:a16="http://schemas.microsoft.com/office/drawing/2014/main" id="{FF8468E2-2F8F-DA5B-579B-10138EF9D377}"/>
              </a:ext>
            </a:extLst>
          </p:cNvPr>
          <p:cNvSpPr/>
          <p:nvPr/>
        </p:nvSpPr>
        <p:spPr bwMode="auto">
          <a:xfrm>
            <a:off x="3691543" y="669431"/>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Det här är AI</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pic>
        <p:nvPicPr>
          <p:cNvPr id="9" name="Bildobjekt 8">
            <a:extLst>
              <a:ext uri="{FF2B5EF4-FFF2-40B4-BE49-F238E27FC236}">
                <a16:creationId xmlns:a16="http://schemas.microsoft.com/office/drawing/2014/main" id="{C6EA6F22-266D-73A7-4699-DE644F562508}"/>
              </a:ext>
            </a:extLst>
          </p:cNvPr>
          <p:cNvPicPr>
            <a:picLocks noChangeAspect="1"/>
          </p:cNvPicPr>
          <p:nvPr/>
        </p:nvPicPr>
        <p:blipFill>
          <a:blip r:embed="rId3"/>
          <a:stretch>
            <a:fillRect/>
          </a:stretch>
        </p:blipFill>
        <p:spPr>
          <a:xfrm>
            <a:off x="1977" y="0"/>
            <a:ext cx="9144000" cy="365989"/>
          </a:xfrm>
          <a:prstGeom prst="rect">
            <a:avLst/>
          </a:prstGeom>
        </p:spPr>
      </p:pic>
      <p:sp>
        <p:nvSpPr>
          <p:cNvPr id="12" name="Rektangel: rundade hörn 11">
            <a:extLst>
              <a:ext uri="{FF2B5EF4-FFF2-40B4-BE49-F238E27FC236}">
                <a16:creationId xmlns:a16="http://schemas.microsoft.com/office/drawing/2014/main" id="{DA975ACA-0E34-3361-CEE0-2876D2B156A9}"/>
              </a:ext>
            </a:extLst>
          </p:cNvPr>
          <p:cNvSpPr/>
          <p:nvPr/>
        </p:nvSpPr>
        <p:spPr bwMode="auto">
          <a:xfrm>
            <a:off x="3691543" y="2168121"/>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Kom igång med generativ AI</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4" name="Rektangel: rundade hörn 13">
            <a:extLst>
              <a:ext uri="{FF2B5EF4-FFF2-40B4-BE49-F238E27FC236}">
                <a16:creationId xmlns:a16="http://schemas.microsoft.com/office/drawing/2014/main" id="{95905A33-656B-352B-91D5-4A522F8191AC}"/>
              </a:ext>
            </a:extLst>
          </p:cNvPr>
          <p:cNvSpPr/>
          <p:nvPr/>
        </p:nvSpPr>
        <p:spPr bwMode="auto">
          <a:xfrm>
            <a:off x="1940255" y="4162996"/>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pedagogens uppdrag</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5" name="Rektangel: rundade hörn 14">
            <a:extLst>
              <a:ext uri="{FF2B5EF4-FFF2-40B4-BE49-F238E27FC236}">
                <a16:creationId xmlns:a16="http://schemas.microsoft.com/office/drawing/2014/main" id="{4F6C4A85-EA96-9218-276A-0CCDAD9B920A}"/>
              </a:ext>
            </a:extLst>
          </p:cNvPr>
          <p:cNvSpPr/>
          <p:nvPr/>
        </p:nvSpPr>
        <p:spPr bwMode="auto">
          <a:xfrm>
            <a:off x="1940254" y="3310147"/>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Prompta för kvalité</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6" name="Rektangel: rundade hörn 15">
            <a:extLst>
              <a:ext uri="{FF2B5EF4-FFF2-40B4-BE49-F238E27FC236}">
                <a16:creationId xmlns:a16="http://schemas.microsoft.com/office/drawing/2014/main" id="{B1865769-EF92-657C-C4C5-C4E1C8A111E6}"/>
              </a:ext>
            </a:extLst>
          </p:cNvPr>
          <p:cNvSpPr/>
          <p:nvPr/>
        </p:nvSpPr>
        <p:spPr bwMode="auto">
          <a:xfrm>
            <a:off x="5542281" y="3316497"/>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undervisningen</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cxnSp>
        <p:nvCxnSpPr>
          <p:cNvPr id="21" name="Koppling: vinklad 20">
            <a:extLst>
              <a:ext uri="{FF2B5EF4-FFF2-40B4-BE49-F238E27FC236}">
                <a16:creationId xmlns:a16="http://schemas.microsoft.com/office/drawing/2014/main" id="{F0A70FB0-8471-2BD4-83D1-6A607CB4768B}"/>
              </a:ext>
            </a:extLst>
          </p:cNvPr>
          <p:cNvCxnSpPr>
            <a:cxnSpLocks/>
            <a:stCxn id="15" idx="2"/>
            <a:endCxn id="14" idx="0"/>
          </p:cNvCxnSpPr>
          <p:nvPr/>
        </p:nvCxnSpPr>
        <p:spPr bwMode="auto">
          <a:xfrm rot="16200000" flipH="1">
            <a:off x="2705359" y="4047643"/>
            <a:ext cx="230704" cy="1"/>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Koppling: vinklad 22">
            <a:extLst>
              <a:ext uri="{FF2B5EF4-FFF2-40B4-BE49-F238E27FC236}">
                <a16:creationId xmlns:a16="http://schemas.microsoft.com/office/drawing/2014/main" id="{0E313527-0130-0B76-EE06-9E982322EE55}"/>
              </a:ext>
            </a:extLst>
          </p:cNvPr>
          <p:cNvCxnSpPr>
            <a:stCxn id="12" idx="2"/>
            <a:endCxn id="15" idx="0"/>
          </p:cNvCxnSpPr>
          <p:nvPr/>
        </p:nvCxnSpPr>
        <p:spPr bwMode="auto">
          <a:xfrm rot="5400000">
            <a:off x="3436416" y="2174562"/>
            <a:ext cx="519881" cy="1751289"/>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Koppling: vinklad 24">
            <a:extLst>
              <a:ext uri="{FF2B5EF4-FFF2-40B4-BE49-F238E27FC236}">
                <a16:creationId xmlns:a16="http://schemas.microsoft.com/office/drawing/2014/main" id="{C06354BD-91BA-D67B-CBC6-E938F8BE635F}"/>
              </a:ext>
            </a:extLst>
          </p:cNvPr>
          <p:cNvCxnSpPr>
            <a:stCxn id="12" idx="2"/>
            <a:endCxn id="16" idx="0"/>
          </p:cNvCxnSpPr>
          <p:nvPr/>
        </p:nvCxnSpPr>
        <p:spPr bwMode="auto">
          <a:xfrm rot="16200000" flipH="1">
            <a:off x="5234254" y="2128012"/>
            <a:ext cx="526231" cy="1850738"/>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Rektangel: rundade hörn 26">
            <a:extLst>
              <a:ext uri="{FF2B5EF4-FFF2-40B4-BE49-F238E27FC236}">
                <a16:creationId xmlns:a16="http://schemas.microsoft.com/office/drawing/2014/main" id="{58657EFF-30E6-A3D6-1FAE-E517AEF360B9}"/>
              </a:ext>
            </a:extLst>
          </p:cNvPr>
          <p:cNvSpPr/>
          <p:nvPr/>
        </p:nvSpPr>
        <p:spPr bwMode="auto">
          <a:xfrm>
            <a:off x="5279966" y="2168118"/>
            <a:ext cx="197808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Att prompta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Praktiska uppgifter</a:t>
            </a:r>
          </a:p>
        </p:txBody>
      </p:sp>
      <p:sp>
        <p:nvSpPr>
          <p:cNvPr id="28" name="Rektangel: rundade hörn 27">
            <a:extLst>
              <a:ext uri="{FF2B5EF4-FFF2-40B4-BE49-F238E27FC236}">
                <a16:creationId xmlns:a16="http://schemas.microsoft.com/office/drawing/2014/main" id="{E9782D6B-4E2D-1B5A-977B-B19F921DBEE9}"/>
              </a:ext>
            </a:extLst>
          </p:cNvPr>
          <p:cNvSpPr/>
          <p:nvPr/>
        </p:nvSpPr>
        <p:spPr bwMode="auto">
          <a:xfrm>
            <a:off x="351834" y="4162996"/>
            <a:ext cx="176091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AI som digital assistent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Praktiska uppgifter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latin typeface="Arial" charset="0"/>
                <a:ea typeface="ＭＳ Ｐゴシック" pitchFamily="-48" charset="-128"/>
              </a:rPr>
              <a:t>Skolans förhållningssätt</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Rektangel: rundade hörn 28">
            <a:extLst>
              <a:ext uri="{FF2B5EF4-FFF2-40B4-BE49-F238E27FC236}">
                <a16:creationId xmlns:a16="http://schemas.microsoft.com/office/drawing/2014/main" id="{E3A1E956-A3FD-2CF4-4334-6998A53A4233}"/>
              </a:ext>
            </a:extLst>
          </p:cNvPr>
          <p:cNvSpPr/>
          <p:nvPr/>
        </p:nvSpPr>
        <p:spPr bwMode="auto">
          <a:xfrm>
            <a:off x="351834" y="3310146"/>
            <a:ext cx="1760913" cy="615500"/>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Praktiska uppgifter för att utveckla instruktioner </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Rektangel: rundade hörn 29">
            <a:extLst>
              <a:ext uri="{FF2B5EF4-FFF2-40B4-BE49-F238E27FC236}">
                <a16:creationId xmlns:a16="http://schemas.microsoft.com/office/drawing/2014/main" id="{F2C8D3EA-970B-9BD5-3A3D-EBF54F793F0F}"/>
              </a:ext>
            </a:extLst>
          </p:cNvPr>
          <p:cNvSpPr/>
          <p:nvPr/>
        </p:nvSpPr>
        <p:spPr bwMode="auto">
          <a:xfrm>
            <a:off x="5542280" y="3799705"/>
            <a:ext cx="1760913" cy="113946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14400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Anvisning – AI i skolverksamhet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latin typeface="Arial" charset="0"/>
                <a:ea typeface="ＭＳ Ｐゴシック" pitchFamily="-48" charset="-128"/>
              </a:rPr>
              <a:t>Skolans förhållningssätt</a:t>
            </a:r>
            <a:endPar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Skapa agenter</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Lärpaket F-3, 4-6, 7-9</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AI som study buddy</a:t>
            </a:r>
          </a:p>
        </p:txBody>
      </p:sp>
      <p:pic>
        <p:nvPicPr>
          <p:cNvPr id="32" name="Bildobjekt 31" descr="En bild som visar Grafik, symbol, Teckensnitt, clipart&#10;&#10;AI-genererat innehåll kan vara felaktigt.">
            <a:extLst>
              <a:ext uri="{FF2B5EF4-FFF2-40B4-BE49-F238E27FC236}">
                <a16:creationId xmlns:a16="http://schemas.microsoft.com/office/drawing/2014/main" id="{8CEDAC4E-D658-366D-EB4F-FB7C9B8D1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955" y="576500"/>
            <a:ext cx="804118" cy="808003"/>
          </a:xfrm>
          <a:prstGeom prst="rect">
            <a:avLst/>
          </a:prstGeom>
        </p:spPr>
      </p:pic>
      <p:pic>
        <p:nvPicPr>
          <p:cNvPr id="2" name="Bildobjekt 1">
            <a:extLst>
              <a:ext uri="{FF2B5EF4-FFF2-40B4-BE49-F238E27FC236}">
                <a16:creationId xmlns:a16="http://schemas.microsoft.com/office/drawing/2014/main" id="{089D264B-4BB1-D571-9AC9-21480A7942AD}"/>
              </a:ext>
            </a:extLst>
          </p:cNvPr>
          <p:cNvPicPr>
            <a:picLocks noChangeAspect="1"/>
          </p:cNvPicPr>
          <p:nvPr/>
        </p:nvPicPr>
        <p:blipFill>
          <a:blip r:embed="rId5"/>
          <a:stretch>
            <a:fillRect/>
          </a:stretch>
        </p:blipFill>
        <p:spPr>
          <a:xfrm>
            <a:off x="90609" y="530426"/>
            <a:ext cx="988346" cy="959992"/>
          </a:xfrm>
          <a:prstGeom prst="rect">
            <a:avLst/>
          </a:prstGeom>
          <a:ln>
            <a:noFill/>
          </a:ln>
          <a:effectLst/>
        </p:spPr>
      </p:pic>
      <p:sp>
        <p:nvSpPr>
          <p:cNvPr id="17" name="Rektangel: rundade hörn 16">
            <a:extLst>
              <a:ext uri="{FF2B5EF4-FFF2-40B4-BE49-F238E27FC236}">
                <a16:creationId xmlns:a16="http://schemas.microsoft.com/office/drawing/2014/main" id="{C2435FFD-F8E1-5D7C-A275-C3A3B93B57B5}"/>
              </a:ext>
            </a:extLst>
          </p:cNvPr>
          <p:cNvSpPr/>
          <p:nvPr/>
        </p:nvSpPr>
        <p:spPr bwMode="auto">
          <a:xfrm>
            <a:off x="3701167" y="1416251"/>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skolverksamhet</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8" name="Rektangel: rundade hörn 17">
            <a:extLst>
              <a:ext uri="{FF2B5EF4-FFF2-40B4-BE49-F238E27FC236}">
                <a16:creationId xmlns:a16="http://schemas.microsoft.com/office/drawing/2014/main" id="{15BF3C7C-424D-E9E4-E66C-E16BF72F9443}"/>
              </a:ext>
            </a:extLst>
          </p:cNvPr>
          <p:cNvSpPr/>
          <p:nvPr/>
        </p:nvSpPr>
        <p:spPr bwMode="auto">
          <a:xfrm>
            <a:off x="5279966" y="1421298"/>
            <a:ext cx="197808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Anvisning – AI i skolverksamhet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latin typeface="Arial" charset="0"/>
                <a:ea typeface="ＭＳ Ｐゴシック" pitchFamily="-48" charset="-128"/>
              </a:rPr>
              <a:t>Möjligheter och risker</a:t>
            </a:r>
            <a:endPar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10494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12" grpId="0" animBg="1"/>
      <p:bldP spid="14" grpId="0" animBg="1"/>
      <p:bldP spid="15" grpId="0" animBg="1"/>
      <p:bldP spid="16" grpId="0" animBg="1"/>
      <p:bldP spid="27" grpId="0" animBg="1"/>
      <p:bldP spid="28" grpId="0" animBg="1"/>
      <p:bldP spid="29" grpId="0" animBg="1"/>
      <p:bldP spid="30"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36C73A9-BF5E-9083-F84B-4F92969CE4EB}"/>
              </a:ext>
            </a:extLst>
          </p:cNvPr>
          <p:cNvSpPr>
            <a:spLocks noGrp="1"/>
          </p:cNvSpPr>
          <p:nvPr>
            <p:ph sz="quarter" idx="13"/>
          </p:nvPr>
        </p:nvSpPr>
        <p:spPr>
          <a:xfrm>
            <a:off x="5658416" y="1456546"/>
            <a:ext cx="2947939" cy="3169774"/>
          </a:xfrm>
        </p:spPr>
        <p:txBody>
          <a:bodyPr/>
          <a:lstStyle/>
          <a:p>
            <a:pPr marL="0" indent="0">
              <a:buNone/>
            </a:pPr>
            <a:r>
              <a:rPr lang="sv-SE" sz="1400" dirty="0">
                <a:latin typeface="Arial" panose="020B0604020202020204" pitchFamily="34" charset="0"/>
                <a:cs typeface="Arial" panose="020B0604020202020204" pitchFamily="34" charset="0"/>
              </a:rPr>
              <a:t>Exempel att testa: </a:t>
            </a:r>
          </a:p>
          <a:p>
            <a:pPr marL="0" indent="0">
              <a:buNone/>
            </a:pPr>
            <a:endParaRPr lang="sv-SE" dirty="0"/>
          </a:p>
          <a:p>
            <a:pPr marL="0" indent="0">
              <a:buNone/>
            </a:pPr>
            <a:r>
              <a:rPr lang="sv-SE" dirty="0"/>
              <a:t>”Hur kan du hjälpa mig som pedagog?”</a:t>
            </a:r>
          </a:p>
          <a:p>
            <a:pPr marL="0" indent="0">
              <a:buNone/>
            </a:pPr>
            <a:endParaRPr lang="sv-SE" dirty="0"/>
          </a:p>
          <a:p>
            <a:pPr marL="0" indent="0">
              <a:buNone/>
            </a:pPr>
            <a:r>
              <a:rPr lang="sv-SE" dirty="0"/>
              <a:t>”Hjälp mig skapa en lektionsplanering kring årstiderna för elever i årskurs 2”</a:t>
            </a:r>
          </a:p>
          <a:p>
            <a:pPr marL="0" indent="0">
              <a:buNone/>
            </a:pPr>
            <a:endParaRPr lang="sv-SE" dirty="0"/>
          </a:p>
          <a:p>
            <a:pPr marL="0" indent="0">
              <a:buNone/>
            </a:pPr>
            <a:r>
              <a:rPr lang="sv-SE" dirty="0"/>
              <a:t>”Ge mig tre förslag på rörelseaktiviteter att göra med elever i ett klassrum”</a:t>
            </a:r>
          </a:p>
        </p:txBody>
      </p:sp>
      <p:pic>
        <p:nvPicPr>
          <p:cNvPr id="5" name="Bildobjekt 4">
            <a:extLst>
              <a:ext uri="{FF2B5EF4-FFF2-40B4-BE49-F238E27FC236}">
                <a16:creationId xmlns:a16="http://schemas.microsoft.com/office/drawing/2014/main" id="{86B607C3-801C-49D0-8A11-D0951B6244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0848" y="281576"/>
            <a:ext cx="2502304" cy="572335"/>
          </a:xfrm>
          <a:prstGeom prst="rect">
            <a:avLst/>
          </a:prstGeom>
          <a:ln>
            <a:noFill/>
          </a:ln>
          <a:effectLst>
            <a:outerShdw blurRad="292100" dist="139700" dir="2700000" algn="tl" rotWithShape="0">
              <a:srgbClr val="333333">
                <a:alpha val="65000"/>
              </a:srgbClr>
            </a:outerShdw>
          </a:effectLst>
        </p:spPr>
      </p:pic>
      <p:sp>
        <p:nvSpPr>
          <p:cNvPr id="10" name="Platshållare för innehåll 3">
            <a:extLst>
              <a:ext uri="{FF2B5EF4-FFF2-40B4-BE49-F238E27FC236}">
                <a16:creationId xmlns:a16="http://schemas.microsoft.com/office/drawing/2014/main" id="{24BD6BAE-19EF-1DAF-361C-176C45BFAAFE}"/>
              </a:ext>
            </a:extLst>
          </p:cNvPr>
          <p:cNvSpPr txBox="1">
            <a:spLocks/>
          </p:cNvSpPr>
          <p:nvPr/>
        </p:nvSpPr>
        <p:spPr bwMode="auto">
          <a:xfrm>
            <a:off x="1854879" y="1456546"/>
            <a:ext cx="3261412" cy="3268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pPr marL="0" marR="0" lvl="0" indent="0" defTabSz="914400" latinLnBrk="0">
              <a:lnSpc>
                <a:spcPct val="150000"/>
              </a:lnSpc>
              <a:buClrTx/>
              <a:buSzTx/>
              <a:buNone/>
              <a:defRPr/>
            </a:pPr>
            <a:r>
              <a:rPr lang="sv-SE" sz="1400" dirty="0">
                <a:latin typeface="Arial" panose="020B0604020202020204" pitchFamily="34" charset="0"/>
                <a:cs typeface="Arial" panose="020B0604020202020204" pitchFamily="34" charset="0"/>
              </a:rPr>
              <a:t>Var hittar du Copilot?</a:t>
            </a:r>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lang="sv-SE" dirty="0"/>
              <a:t>Startsidan för Microsoft online</a:t>
            </a:r>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lang="sv-SE" dirty="0"/>
              <a:t>Teams vänstermeny</a:t>
            </a:r>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lang="sv-SE" dirty="0"/>
              <a:t>Uppe till höger i Microsoft </a:t>
            </a:r>
            <a:r>
              <a:rPr lang="sv-SE" dirty="0" err="1"/>
              <a:t>Edge</a:t>
            </a:r>
            <a:endParaRPr lang="sv-SE" dirty="0"/>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lang="sv-SE" dirty="0"/>
              <a:t>App i iPad eller mobil</a:t>
            </a:r>
          </a:p>
        </p:txBody>
      </p:sp>
      <p:pic>
        <p:nvPicPr>
          <p:cNvPr id="14" name="Bildobjekt 13">
            <a:extLst>
              <a:ext uri="{FF2B5EF4-FFF2-40B4-BE49-F238E27FC236}">
                <a16:creationId xmlns:a16="http://schemas.microsoft.com/office/drawing/2014/main" id="{B16D490B-6ECC-F403-AFC0-B50D8F63BE3B}"/>
              </a:ext>
            </a:extLst>
          </p:cNvPr>
          <p:cNvPicPr>
            <a:picLocks noChangeAspect="1"/>
          </p:cNvPicPr>
          <p:nvPr/>
        </p:nvPicPr>
        <p:blipFill>
          <a:blip r:embed="rId4"/>
          <a:stretch>
            <a:fillRect/>
          </a:stretch>
        </p:blipFill>
        <p:spPr>
          <a:xfrm>
            <a:off x="0" y="0"/>
            <a:ext cx="1373117" cy="5143500"/>
          </a:xfrm>
          <a:prstGeom prst="rect">
            <a:avLst/>
          </a:prstGeom>
        </p:spPr>
      </p:pic>
    </p:spTree>
    <p:extLst>
      <p:ext uri="{BB962C8B-B14F-4D97-AF65-F5344CB8AC3E}">
        <p14:creationId xmlns:p14="http://schemas.microsoft.com/office/powerpoint/2010/main" val="1477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7A8678D6-2132-E8EA-4A49-BFE13D4CFE2A}"/>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CD62FE-DC66-2DCE-3768-656E71C482CD}"/>
              </a:ext>
            </a:extLst>
          </p:cNvPr>
          <p:cNvGraphicFramePr/>
          <p:nvPr>
            <p:extLst>
              <p:ext uri="{D42A27DB-BD31-4B8C-83A1-F6EECF244321}">
                <p14:modId xmlns:p14="http://schemas.microsoft.com/office/powerpoint/2010/main" val="2852102255"/>
              </p:ext>
            </p:extLst>
          </p:nvPr>
        </p:nvGraphicFramePr>
        <p:xfrm>
          <a:off x="-146870" y="166011"/>
          <a:ext cx="2895548"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5170011C-919C-89C3-4900-3A2502CBB4D7}"/>
              </a:ext>
            </a:extLst>
          </p:cNvPr>
          <p:cNvSpPr>
            <a:spLocks noGrp="1"/>
          </p:cNvSpPr>
          <p:nvPr>
            <p:ph type="ctrTitle"/>
          </p:nvPr>
        </p:nvSpPr>
        <p:spPr>
          <a:xfrm>
            <a:off x="2618508" y="1750054"/>
            <a:ext cx="5905391" cy="1102519"/>
          </a:xfrm>
        </p:spPr>
        <p:txBody>
          <a:bodyPr/>
          <a:lstStyle/>
          <a:p>
            <a:r>
              <a:rPr lang="sv-SE" sz="2800" b="1">
                <a:latin typeface="Arial" panose="020B0604020202020204" pitchFamily="34" charset="0"/>
                <a:cs typeface="Arial" panose="020B0604020202020204" pitchFamily="34" charset="0"/>
              </a:rPr>
              <a:t>Till nästa gång</a:t>
            </a:r>
          </a:p>
        </p:txBody>
      </p:sp>
      <p:sp>
        <p:nvSpPr>
          <p:cNvPr id="6" name="Underrubrik 5">
            <a:extLst>
              <a:ext uri="{FF2B5EF4-FFF2-40B4-BE49-F238E27FC236}">
                <a16:creationId xmlns:a16="http://schemas.microsoft.com/office/drawing/2014/main" id="{1CD31B25-DFFE-6EC5-D2DD-7021A426857C}"/>
              </a:ext>
            </a:extLst>
          </p:cNvPr>
          <p:cNvSpPr>
            <a:spLocks noGrp="1"/>
          </p:cNvSpPr>
          <p:nvPr>
            <p:ph type="subTitle" idx="1"/>
          </p:nvPr>
        </p:nvSpPr>
        <p:spPr>
          <a:xfrm>
            <a:off x="2838994" y="2877035"/>
            <a:ext cx="5684905" cy="1429587"/>
          </a:xfrm>
        </p:spPr>
        <p:txBody>
          <a:bodyPr/>
          <a:lstStyle/>
          <a:p>
            <a:r>
              <a:rPr lang="sv-SE"/>
              <a:t>DigKomp Akademien – Kom igång med generativ AI</a:t>
            </a:r>
          </a:p>
        </p:txBody>
      </p:sp>
      <p:sp>
        <p:nvSpPr>
          <p:cNvPr id="11" name="Rektangel: rundade hörn 10">
            <a:extLst>
              <a:ext uri="{FF2B5EF4-FFF2-40B4-BE49-F238E27FC236}">
                <a16:creationId xmlns:a16="http://schemas.microsoft.com/office/drawing/2014/main" id="{2F39A9EB-615D-E3F2-7A4D-88B46FBCAABC}"/>
              </a:ext>
            </a:extLst>
          </p:cNvPr>
          <p:cNvSpPr/>
          <p:nvPr/>
        </p:nvSpPr>
        <p:spPr bwMode="auto">
          <a:xfrm>
            <a:off x="673820" y="2837203"/>
            <a:ext cx="1254167" cy="403629"/>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Kom igång med generativ AI</a:t>
            </a:r>
            <a:endParaRPr kumimoji="0" lang="sv-SE" sz="10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pic>
        <p:nvPicPr>
          <p:cNvPr id="3" name="Bildobjekt 2">
            <a:extLst>
              <a:ext uri="{FF2B5EF4-FFF2-40B4-BE49-F238E27FC236}">
                <a16:creationId xmlns:a16="http://schemas.microsoft.com/office/drawing/2014/main" id="{71AE2DDB-E08E-EC1D-9B2C-BEA08F08476E}"/>
              </a:ext>
            </a:extLst>
          </p:cNvPr>
          <p:cNvPicPr>
            <a:picLocks noChangeAspect="1"/>
          </p:cNvPicPr>
          <p:nvPr/>
        </p:nvPicPr>
        <p:blipFill>
          <a:blip r:embed="rId8"/>
          <a:srcRect l="8249" t="4250" r="7541" b="11300"/>
          <a:stretch/>
        </p:blipFill>
        <p:spPr>
          <a:xfrm>
            <a:off x="5072058" y="1239392"/>
            <a:ext cx="998289" cy="972399"/>
          </a:xfrm>
          <a:prstGeom prst="roundRect">
            <a:avLst/>
          </a:prstGeom>
          <a:ln>
            <a:noFill/>
          </a:ln>
          <a:effectLst/>
        </p:spPr>
      </p:pic>
    </p:spTree>
    <p:extLst>
      <p:ext uri="{BB962C8B-B14F-4D97-AF65-F5344CB8AC3E}">
        <p14:creationId xmlns:p14="http://schemas.microsoft.com/office/powerpoint/2010/main" val="36387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74569A9B-C174-5AD6-71B6-FFB7F360AD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A51A3B-2702-70B7-B23A-830D9E0078CB}"/>
              </a:ext>
            </a:extLst>
          </p:cNvPr>
          <p:cNvSpPr>
            <a:spLocks noGrp="1"/>
          </p:cNvSpPr>
          <p:nvPr>
            <p:ph type="ctrTitle"/>
          </p:nvPr>
        </p:nvSpPr>
        <p:spPr>
          <a:xfrm>
            <a:off x="1657949" y="1389273"/>
            <a:ext cx="7902900" cy="1102519"/>
          </a:xfrm>
        </p:spPr>
        <p:txBody>
          <a:bodyPr wrap="square" anchor="b">
            <a:normAutofit/>
          </a:bodyPr>
          <a:lstStyle/>
          <a:p>
            <a:r>
              <a:rPr lang="sv-SE" sz="4000" b="1">
                <a:latin typeface="Arial" panose="020B0604020202020204" pitchFamily="34" charset="0"/>
                <a:cs typeface="Arial" panose="020B0604020202020204" pitchFamily="34" charset="0"/>
              </a:rPr>
              <a:t>DEL 3</a:t>
            </a:r>
          </a:p>
        </p:txBody>
      </p:sp>
      <p:sp>
        <p:nvSpPr>
          <p:cNvPr id="7" name="Subtitle 2">
            <a:extLst>
              <a:ext uri="{FF2B5EF4-FFF2-40B4-BE49-F238E27FC236}">
                <a16:creationId xmlns:a16="http://schemas.microsoft.com/office/drawing/2014/main" id="{D847521B-D48E-6305-C7A9-3DAEB0CE134A}"/>
              </a:ext>
            </a:extLst>
          </p:cNvPr>
          <p:cNvSpPr>
            <a:spLocks noGrp="1"/>
          </p:cNvSpPr>
          <p:nvPr>
            <p:ph type="subTitle" idx="1"/>
          </p:nvPr>
        </p:nvSpPr>
        <p:spPr>
          <a:xfrm>
            <a:off x="1657949" y="2516254"/>
            <a:ext cx="7902900" cy="1429587"/>
          </a:xfrm>
        </p:spPr>
        <p:txBody>
          <a:bodyPr/>
          <a:lstStyle/>
          <a:p>
            <a:r>
              <a:rPr lang="en-US" sz="1800"/>
              <a:t>Vår </a:t>
            </a:r>
            <a:r>
              <a:rPr lang="en-US" sz="1800" err="1"/>
              <a:t>skolas</a:t>
            </a:r>
            <a:r>
              <a:rPr lang="en-US" sz="1800"/>
              <a:t> </a:t>
            </a:r>
            <a:r>
              <a:rPr lang="en-US" sz="1800" err="1"/>
              <a:t>förhållningssätt</a:t>
            </a:r>
            <a:r>
              <a:rPr lang="en-US" sz="1800"/>
              <a:t> till AI</a:t>
            </a:r>
          </a:p>
        </p:txBody>
      </p:sp>
      <p:graphicFrame>
        <p:nvGraphicFramePr>
          <p:cNvPr id="4" name="Diagram 3">
            <a:extLst>
              <a:ext uri="{FF2B5EF4-FFF2-40B4-BE49-F238E27FC236}">
                <a16:creationId xmlns:a16="http://schemas.microsoft.com/office/drawing/2014/main" id="{7409ABA9-15A8-A043-E83E-E35869D82645}"/>
              </a:ext>
            </a:extLst>
          </p:cNvPr>
          <p:cNvGraphicFramePr/>
          <p:nvPr>
            <p:extLst>
              <p:ext uri="{D42A27DB-BD31-4B8C-83A1-F6EECF244321}">
                <p14:modId xmlns:p14="http://schemas.microsoft.com/office/powerpoint/2010/main" val="109817852"/>
              </p:ext>
            </p:extLst>
          </p:nvPr>
        </p:nvGraphicFramePr>
        <p:xfrm>
          <a:off x="-146870" y="166011"/>
          <a:ext cx="2895548"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300C6FCF-464E-4C9E-4FDD-389B7E9A3E02}"/>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C75F8F39-BD86-0C71-AD14-B9CEC2C455D0}"/>
              </a:ext>
            </a:extLst>
          </p:cNvPr>
          <p:cNvSpPr>
            <a:spLocks noGrp="1"/>
          </p:cNvSpPr>
          <p:nvPr>
            <p:ph type="ctrTitle"/>
          </p:nvPr>
        </p:nvSpPr>
        <p:spPr>
          <a:xfrm>
            <a:off x="621000" y="1750054"/>
            <a:ext cx="7902900" cy="1102519"/>
          </a:xfrm>
        </p:spPr>
        <p:txBody>
          <a:bodyPr/>
          <a:lstStyle/>
          <a:p>
            <a:r>
              <a:rPr lang="sv-SE" sz="2800" b="1">
                <a:latin typeface="Arial" panose="020B0604020202020204" pitchFamily="34" charset="0"/>
                <a:cs typeface="Arial" panose="020B0604020202020204" pitchFamily="34" charset="0"/>
              </a:rPr>
              <a:t>Uppföljning </a:t>
            </a:r>
          </a:p>
        </p:txBody>
      </p:sp>
      <p:sp>
        <p:nvSpPr>
          <p:cNvPr id="6" name="Underrubrik 5">
            <a:extLst>
              <a:ext uri="{FF2B5EF4-FFF2-40B4-BE49-F238E27FC236}">
                <a16:creationId xmlns:a16="http://schemas.microsoft.com/office/drawing/2014/main" id="{8DDE3AA8-F427-B8DA-100A-AD7DF334DB4B}"/>
              </a:ext>
            </a:extLst>
          </p:cNvPr>
          <p:cNvSpPr>
            <a:spLocks noGrp="1"/>
          </p:cNvSpPr>
          <p:nvPr>
            <p:ph type="subTitle" idx="1"/>
          </p:nvPr>
        </p:nvSpPr>
        <p:spPr>
          <a:xfrm>
            <a:off x="621000" y="2877035"/>
            <a:ext cx="7902900" cy="1429587"/>
          </a:xfrm>
        </p:spPr>
        <p:txBody>
          <a:bodyPr/>
          <a:lstStyle/>
          <a:p>
            <a:r>
              <a:rPr lang="sv-SE" err="1">
                <a:latin typeface="+mj-lt"/>
              </a:rPr>
              <a:t>DigKomp</a:t>
            </a:r>
            <a:r>
              <a:rPr lang="sv-SE">
                <a:latin typeface="+mj-lt"/>
              </a:rPr>
              <a:t> Akademien – Kom igång med generativ AI</a:t>
            </a:r>
          </a:p>
        </p:txBody>
      </p:sp>
      <p:pic>
        <p:nvPicPr>
          <p:cNvPr id="2" name="Bildobjekt 1">
            <a:extLst>
              <a:ext uri="{FF2B5EF4-FFF2-40B4-BE49-F238E27FC236}">
                <a16:creationId xmlns:a16="http://schemas.microsoft.com/office/drawing/2014/main" id="{15EC053F-C8DF-1D03-8EA9-59332662538D}"/>
              </a:ext>
            </a:extLst>
          </p:cNvPr>
          <p:cNvPicPr>
            <a:picLocks noChangeAspect="1"/>
          </p:cNvPicPr>
          <p:nvPr/>
        </p:nvPicPr>
        <p:blipFill>
          <a:blip r:embed="rId3"/>
          <a:srcRect l="8249" t="4250" r="7541" b="11300"/>
          <a:stretch/>
        </p:blipFill>
        <p:spPr>
          <a:xfrm>
            <a:off x="4077050" y="1091293"/>
            <a:ext cx="998289" cy="972399"/>
          </a:xfrm>
          <a:prstGeom prst="roundRect">
            <a:avLst/>
          </a:prstGeom>
          <a:ln>
            <a:noFill/>
          </a:ln>
          <a:effectLst/>
        </p:spPr>
      </p:pic>
    </p:spTree>
    <p:extLst>
      <p:ext uri="{BB962C8B-B14F-4D97-AF65-F5344CB8AC3E}">
        <p14:creationId xmlns:p14="http://schemas.microsoft.com/office/powerpoint/2010/main" val="118036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6EAB69AD-715D-5229-697D-DA0E935E2BBD}"/>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8B4ABCCB-A46B-CCF1-922D-E544C697F88C}"/>
              </a:ext>
            </a:extLst>
          </p:cNvPr>
          <p:cNvSpPr/>
          <p:nvPr/>
        </p:nvSpPr>
        <p:spPr bwMode="auto">
          <a:xfrm>
            <a:off x="6817665" y="1802920"/>
            <a:ext cx="1575837" cy="2277422"/>
          </a:xfrm>
          <a:prstGeom prst="rect">
            <a:avLst/>
          </a:prstGeom>
          <a:ln w="9525">
            <a:solidFill>
              <a:schemeClr val="bg1">
                <a:lumMod val="65000"/>
              </a:schemeClr>
            </a:solidFill>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sv-SE" sz="2000" i="1">
                <a:solidFill>
                  <a:schemeClr val="tx1"/>
                </a:solidFill>
                <a:latin typeface="Arial" charset="0"/>
                <a:ea typeface="ＭＳ Ｐゴシック" pitchFamily="-48" charset="-128"/>
              </a:rPr>
              <a:t>Gemensamt förhållnings-sätt till AI </a:t>
            </a:r>
          </a:p>
          <a:p>
            <a:pPr algn="ctr"/>
            <a:r>
              <a:rPr lang="sv-SE" sz="2000" i="1">
                <a:solidFill>
                  <a:schemeClr val="tx1"/>
                </a:solidFill>
                <a:latin typeface="Arial" charset="0"/>
                <a:ea typeface="ＭＳ Ｐゴシック" pitchFamily="-48" charset="-128"/>
              </a:rPr>
              <a:t>på vår skola</a:t>
            </a:r>
          </a:p>
        </p:txBody>
      </p:sp>
      <p:grpSp>
        <p:nvGrpSpPr>
          <p:cNvPr id="7" name="Grupp 6">
            <a:extLst>
              <a:ext uri="{FF2B5EF4-FFF2-40B4-BE49-F238E27FC236}">
                <a16:creationId xmlns:a16="http://schemas.microsoft.com/office/drawing/2014/main" id="{D20ACB90-1B75-E238-1631-784965ADE263}"/>
              </a:ext>
            </a:extLst>
          </p:cNvPr>
          <p:cNvGrpSpPr/>
          <p:nvPr/>
        </p:nvGrpSpPr>
        <p:grpSpPr>
          <a:xfrm>
            <a:off x="4572000" y="1370935"/>
            <a:ext cx="1610135" cy="2709407"/>
            <a:chOff x="4231902" y="1370935"/>
            <a:chExt cx="1610135" cy="2709407"/>
          </a:xfrm>
        </p:grpSpPr>
        <p:pic>
          <p:nvPicPr>
            <p:cNvPr id="4" name="Bildobjekt 3">
              <a:extLst>
                <a:ext uri="{FF2B5EF4-FFF2-40B4-BE49-F238E27FC236}">
                  <a16:creationId xmlns:a16="http://schemas.microsoft.com/office/drawing/2014/main" id="{5C7C702E-77BE-FAEE-471B-E8C0EC541BE8}"/>
                </a:ext>
              </a:extLst>
            </p:cNvPr>
            <p:cNvPicPr>
              <a:picLocks noChangeAspect="1"/>
            </p:cNvPicPr>
            <p:nvPr/>
          </p:nvPicPr>
          <p:blipFill>
            <a:blip r:embed="rId3"/>
            <a:stretch>
              <a:fillRect/>
            </a:stretch>
          </p:blipFill>
          <p:spPr>
            <a:xfrm>
              <a:off x="4231902" y="1370935"/>
              <a:ext cx="1610135" cy="2277422"/>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F9F34046-D78A-014A-3501-7C3132448BA8}"/>
                </a:ext>
              </a:extLst>
            </p:cNvPr>
            <p:cNvSpPr txBox="1"/>
            <p:nvPr/>
          </p:nvSpPr>
          <p:spPr>
            <a:xfrm>
              <a:off x="4519547" y="3772565"/>
              <a:ext cx="103484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BUF</a:t>
              </a:r>
            </a:p>
          </p:txBody>
        </p:sp>
      </p:grpSp>
      <p:pic>
        <p:nvPicPr>
          <p:cNvPr id="10" name="Bildobjekt 9">
            <a:extLst>
              <a:ext uri="{FF2B5EF4-FFF2-40B4-BE49-F238E27FC236}">
                <a16:creationId xmlns:a16="http://schemas.microsoft.com/office/drawing/2014/main" id="{D633FEE3-0D5B-F86B-5B17-5FBAB8D780DD}"/>
              </a:ext>
            </a:extLst>
          </p:cNvPr>
          <p:cNvPicPr>
            <a:picLocks noChangeAspect="1"/>
          </p:cNvPicPr>
          <p:nvPr/>
        </p:nvPicPr>
        <p:blipFill>
          <a:blip r:embed="rId4"/>
          <a:stretch>
            <a:fillRect/>
          </a:stretch>
        </p:blipFill>
        <p:spPr>
          <a:xfrm>
            <a:off x="2409880" y="404615"/>
            <a:ext cx="1596892" cy="2272840"/>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E5C60582-FA51-AA8A-66C4-CF598DDCA457}"/>
              </a:ext>
            </a:extLst>
          </p:cNvPr>
          <p:cNvSpPr txBox="1"/>
          <p:nvPr/>
        </p:nvSpPr>
        <p:spPr>
          <a:xfrm>
            <a:off x="1537237" y="2893447"/>
            <a:ext cx="1693876"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Karlstads kommun</a:t>
            </a:r>
          </a:p>
        </p:txBody>
      </p:sp>
      <p:pic>
        <p:nvPicPr>
          <p:cNvPr id="2" name="Bildobjekt 1">
            <a:extLst>
              <a:ext uri="{FF2B5EF4-FFF2-40B4-BE49-F238E27FC236}">
                <a16:creationId xmlns:a16="http://schemas.microsoft.com/office/drawing/2014/main" id="{EEE57F92-2F54-40DE-2A6B-5174354D9C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3809" y="406187"/>
            <a:ext cx="1596892" cy="2269694"/>
          </a:xfrm>
          <a:prstGeom prst="rect">
            <a:avLst/>
          </a:prstGeom>
          <a:ln>
            <a:noFill/>
          </a:ln>
          <a:effectLst>
            <a:outerShdw blurRad="292100" dist="139700" dir="2700000" algn="tl" rotWithShape="0">
              <a:srgbClr val="333333">
                <a:alpha val="65000"/>
              </a:srgbClr>
            </a:outerShdw>
          </a:effectLst>
        </p:spPr>
      </p:pic>
      <p:sp>
        <p:nvSpPr>
          <p:cNvPr id="3" name="Plustecken 2">
            <a:extLst>
              <a:ext uri="{FF2B5EF4-FFF2-40B4-BE49-F238E27FC236}">
                <a16:creationId xmlns:a16="http://schemas.microsoft.com/office/drawing/2014/main" id="{45C0B945-8A43-C152-57EA-D2E0F81CF84A}"/>
              </a:ext>
            </a:extLst>
          </p:cNvPr>
          <p:cNvSpPr/>
          <p:nvPr/>
        </p:nvSpPr>
        <p:spPr bwMode="auto">
          <a:xfrm>
            <a:off x="6146652" y="2379566"/>
            <a:ext cx="706496" cy="689796"/>
          </a:xfrm>
          <a:prstGeom prst="mathPlus">
            <a:avLst/>
          </a:prstGeom>
          <a:solidFill>
            <a:srgbClr val="FFDD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1184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1D56A89F-BFF1-3990-3A0D-EEB50E56E41C}"/>
              </a:ext>
            </a:extLst>
          </p:cNvPr>
          <p:cNvSpPr/>
          <p:nvPr/>
        </p:nvSpPr>
        <p:spPr bwMode="auto">
          <a:xfrm>
            <a:off x="450000" y="444610"/>
            <a:ext cx="8244000" cy="4698890"/>
          </a:xfrm>
          <a:prstGeom prst="rect">
            <a:avLst/>
          </a:prstGeom>
          <a:ln>
            <a:no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pic>
        <p:nvPicPr>
          <p:cNvPr id="3" name="Bildobjekt 2">
            <a:extLst>
              <a:ext uri="{FF2B5EF4-FFF2-40B4-BE49-F238E27FC236}">
                <a16:creationId xmlns:a16="http://schemas.microsoft.com/office/drawing/2014/main" id="{6AE7058E-68D6-C48F-FA19-AA1E056769E9}"/>
              </a:ext>
            </a:extLst>
          </p:cNvPr>
          <p:cNvPicPr>
            <a:picLocks noChangeAspect="1"/>
          </p:cNvPicPr>
          <p:nvPr/>
        </p:nvPicPr>
        <p:blipFill>
          <a:blip r:embed="rId3"/>
          <a:stretch>
            <a:fillRect/>
          </a:stretch>
        </p:blipFill>
        <p:spPr>
          <a:xfrm>
            <a:off x="0" y="0"/>
            <a:ext cx="9144000" cy="517236"/>
          </a:xfrm>
          <a:prstGeom prst="rect">
            <a:avLst/>
          </a:prstGeom>
        </p:spPr>
      </p:pic>
      <p:sp>
        <p:nvSpPr>
          <p:cNvPr id="5" name="textruta 4">
            <a:hlinkClick r:id="rId4"/>
            <a:extLst>
              <a:ext uri="{FF2B5EF4-FFF2-40B4-BE49-F238E27FC236}">
                <a16:creationId xmlns:a16="http://schemas.microsoft.com/office/drawing/2014/main" id="{7C237B16-C3FB-018A-3B1A-9A1CC6499E45}"/>
              </a:ext>
            </a:extLst>
          </p:cNvPr>
          <p:cNvSpPr txBox="1"/>
          <p:nvPr/>
        </p:nvSpPr>
        <p:spPr>
          <a:xfrm>
            <a:off x="532800" y="632436"/>
            <a:ext cx="80784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a:ln>
                  <a:noFill/>
                </a:ln>
                <a:solidFill>
                  <a:srgbClr val="000000"/>
                </a:solidFill>
                <a:effectLst/>
                <a:uLnTx/>
                <a:uFillTx/>
                <a:hlinkClick r:id="rId5"/>
              </a:rPr>
              <a:t>Råd om AI, </a:t>
            </a:r>
            <a:r>
              <a:rPr lang="sv-SE">
                <a:solidFill>
                  <a:srgbClr val="000000"/>
                </a:solidFill>
                <a:hlinkClick r:id="rId5"/>
              </a:rPr>
              <a:t>chattbottar</a:t>
            </a:r>
            <a:r>
              <a:rPr kumimoji="0" lang="sv-SE" sz="1800" b="0" i="0" u="none" strike="noStrike" kern="1200" cap="none" spc="0" normalizeH="0" baseline="0" noProof="0">
                <a:ln>
                  <a:noFill/>
                </a:ln>
                <a:solidFill>
                  <a:srgbClr val="000000"/>
                </a:solidFill>
                <a:effectLst/>
                <a:uLnTx/>
                <a:uFillTx/>
                <a:hlinkClick r:id="rId5"/>
              </a:rPr>
              <a:t> och liknande verktyg</a:t>
            </a:r>
            <a:endParaRPr kumimoji="0" lang="sv-SE"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 name="textruta 6">
            <a:extLst>
              <a:ext uri="{FF2B5EF4-FFF2-40B4-BE49-F238E27FC236}">
                <a16:creationId xmlns:a16="http://schemas.microsoft.com/office/drawing/2014/main" id="{FC6269C2-70BB-AD04-EA95-24E5741A77B4}"/>
              </a:ext>
            </a:extLst>
          </p:cNvPr>
          <p:cNvSpPr txBox="1"/>
          <p:nvPr/>
        </p:nvSpPr>
        <p:spPr>
          <a:xfrm>
            <a:off x="532800" y="1001768"/>
            <a:ext cx="8078400" cy="1015663"/>
          </a:xfrm>
          <a:prstGeom prst="rect">
            <a:avLst/>
          </a:prstGeom>
          <a:noFill/>
        </p:spPr>
        <p:txBody>
          <a:bodyPr wrap="square">
            <a:spAutoFit/>
          </a:bodyPr>
          <a:lstStyle/>
          <a:p>
            <a:pPr algn="l" fontAlgn="base">
              <a:buNone/>
            </a:pPr>
            <a:r>
              <a:rPr lang="sv-SE" sz="1200" b="0" i="0">
                <a:solidFill>
                  <a:srgbClr val="262626"/>
                </a:solidFill>
                <a:effectLst/>
                <a:latin typeface="source sans pro" panose="020B0503030403020204" pitchFamily="34" charset="0"/>
              </a:rPr>
              <a:t>Skolverket rekommenderar att skolor har klara riktlinjer för AI-användning. Det skapar tydlighet för lärare, elever och vårdnadshavare samt bidrar till en genomtänkt användning av AI-verktyg. </a:t>
            </a:r>
            <a:r>
              <a:rPr lang="sv-SE" sz="1200" b="0" i="0">
                <a:solidFill>
                  <a:srgbClr val="262626"/>
                </a:solidFill>
                <a:effectLst/>
                <a:highlight>
                  <a:srgbClr val="FFFF00"/>
                </a:highlight>
                <a:latin typeface="source sans pro" panose="020B0503030403020204" pitchFamily="34" charset="0"/>
              </a:rPr>
              <a:t>Skriftliga riktlinjer gör det också enklare att diskutera och förbättra dem.</a:t>
            </a:r>
          </a:p>
          <a:p>
            <a:pPr algn="l" fontAlgn="base"/>
            <a:r>
              <a:rPr lang="sv-SE" sz="1200" b="0" i="0">
                <a:solidFill>
                  <a:srgbClr val="262626"/>
                </a:solidFill>
                <a:effectLst/>
                <a:latin typeface="source sans pro" panose="020B0503030403020204" pitchFamily="34" charset="0"/>
              </a:rPr>
              <a:t>Hur riktlinjerna utformas beror på flera faktorer, som elevernas ålder, personalens AI-kunskap och vilket stöd som finns. Här är några exempel på hur skolor kan hantera AI:</a:t>
            </a:r>
          </a:p>
        </p:txBody>
      </p:sp>
      <p:sp>
        <p:nvSpPr>
          <p:cNvPr id="9" name="textruta 8">
            <a:extLst>
              <a:ext uri="{FF2B5EF4-FFF2-40B4-BE49-F238E27FC236}">
                <a16:creationId xmlns:a16="http://schemas.microsoft.com/office/drawing/2014/main" id="{8E8FD04E-F6BE-90DA-6DB2-3B0375BCC81F}"/>
              </a:ext>
            </a:extLst>
          </p:cNvPr>
          <p:cNvSpPr txBox="1"/>
          <p:nvPr/>
        </p:nvSpPr>
        <p:spPr>
          <a:xfrm>
            <a:off x="450000" y="2162866"/>
            <a:ext cx="2835000" cy="1856919"/>
          </a:xfrm>
          <a:prstGeom prst="rect">
            <a:avLst/>
          </a:prstGeom>
          <a:noFill/>
        </p:spPr>
        <p:txBody>
          <a:bodyPr wrap="square">
            <a:spAutoFit/>
          </a:bodyPr>
          <a:lstStyle/>
          <a:p>
            <a:pPr algn="l" fontAlgn="base"/>
            <a:r>
              <a:rPr lang="sv-SE" sz="1200" b="1" i="0">
                <a:solidFill>
                  <a:srgbClr val="262626"/>
                </a:solidFill>
                <a:effectLst/>
                <a:latin typeface="source sans pro" panose="020B0503030403020204" pitchFamily="34" charset="0"/>
              </a:rPr>
              <a:t>Inlämningsuppgifter som betygsunderlag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1" i="0" u="none" strike="noStrike" kern="1200" cap="none" spc="0" normalizeH="0" baseline="0" noProof="0">
              <a:ln>
                <a:noFill/>
              </a:ln>
              <a:solidFill>
                <a:srgbClr val="262626"/>
              </a:solidFill>
              <a:effectLst/>
              <a:uLnTx/>
              <a:uFillTx/>
              <a:latin typeface="Aptos" panose="020B0004020202020204" pitchFamily="34" charset="0"/>
              <a:ea typeface="ＭＳ Ｐゴシック" panose="020B0600070205080204" pitchFamily="34" charset="-128"/>
              <a:cs typeface="+mn-cs"/>
            </a:endParaRP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 Vi använder inte inlämningsuppgifter för betygsättning.</a:t>
            </a: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 Lärare som vill använda dem måste redovisa hur fuskrisken hanteras.</a:t>
            </a: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 Ämneslag beslutar om inlämningsuppgifter kan användas och hur tillförlitligheten säkerställs.</a:t>
            </a:r>
          </a:p>
        </p:txBody>
      </p:sp>
      <p:sp>
        <p:nvSpPr>
          <p:cNvPr id="11" name="textruta 10">
            <a:extLst>
              <a:ext uri="{FF2B5EF4-FFF2-40B4-BE49-F238E27FC236}">
                <a16:creationId xmlns:a16="http://schemas.microsoft.com/office/drawing/2014/main" id="{13A554FE-36B4-2A19-8E0C-A321E3EE6D25}"/>
              </a:ext>
            </a:extLst>
          </p:cNvPr>
          <p:cNvSpPr txBox="1"/>
          <p:nvPr/>
        </p:nvSpPr>
        <p:spPr>
          <a:xfrm>
            <a:off x="3539700" y="2162866"/>
            <a:ext cx="2408400" cy="2041585"/>
          </a:xfrm>
          <a:prstGeom prst="rect">
            <a:avLst/>
          </a:prstGeom>
          <a:noFill/>
        </p:spPr>
        <p:txBody>
          <a:bodyPr wrap="square">
            <a:spAutoFit/>
          </a:bodyPr>
          <a:lstStyle/>
          <a:p>
            <a:pPr algn="l" fontAlgn="base"/>
            <a:r>
              <a:rPr lang="sv-SE" sz="1200" b="1" i="0">
                <a:solidFill>
                  <a:srgbClr val="262626"/>
                </a:solidFill>
                <a:effectLst/>
                <a:latin typeface="source sans pro" panose="020B0503030403020204" pitchFamily="34" charset="0"/>
              </a:rPr>
              <a:t>AI-verktyg i undervisningen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1" i="0" u="none" strike="noStrike" kern="1200" cap="none" spc="0" normalizeH="0" baseline="0" noProof="0">
              <a:ln>
                <a:noFill/>
              </a:ln>
              <a:solidFill>
                <a:srgbClr val="262626"/>
              </a:solidFill>
              <a:effectLst/>
              <a:uLnTx/>
              <a:uFillTx/>
              <a:latin typeface="Aptos" panose="020B0004020202020204" pitchFamily="34" charset="0"/>
              <a:ea typeface="ＭＳ Ｐゴシック" panose="020B0600070205080204" pitchFamily="34" charset="-128"/>
              <a:cs typeface="+mn-cs"/>
            </a:endParaRP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Elever får inte använda generativ AI på egen hand i undervisningen.</a:t>
            </a: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Lärare måste ha insyn i AI-användning under lektioner.</a:t>
            </a: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Lärare behöver utbildning av skolans IKT-pedagog innan de använder AI.</a:t>
            </a:r>
          </a:p>
        </p:txBody>
      </p:sp>
      <p:sp>
        <p:nvSpPr>
          <p:cNvPr id="13" name="textruta 12">
            <a:extLst>
              <a:ext uri="{FF2B5EF4-FFF2-40B4-BE49-F238E27FC236}">
                <a16:creationId xmlns:a16="http://schemas.microsoft.com/office/drawing/2014/main" id="{D40D20A5-78F3-A484-D64B-AB95E4B7BAC0}"/>
              </a:ext>
            </a:extLst>
          </p:cNvPr>
          <p:cNvSpPr txBox="1"/>
          <p:nvPr/>
        </p:nvSpPr>
        <p:spPr>
          <a:xfrm>
            <a:off x="6202800" y="2162866"/>
            <a:ext cx="2408400" cy="1856919"/>
          </a:xfrm>
          <a:prstGeom prst="rect">
            <a:avLst/>
          </a:prstGeom>
          <a:noFill/>
        </p:spPr>
        <p:txBody>
          <a:bodyPr wrap="square">
            <a:spAutoFit/>
          </a:bodyPr>
          <a:lstStyle/>
          <a:p>
            <a:pPr algn="l" fontAlgn="base"/>
            <a:r>
              <a:rPr lang="sv-SE" sz="1200" b="1" i="0">
                <a:solidFill>
                  <a:srgbClr val="262626"/>
                </a:solidFill>
                <a:effectLst/>
                <a:latin typeface="source sans pro" panose="020B0503030403020204" pitchFamily="34" charset="0"/>
              </a:rPr>
              <a:t>AI i övrigt skolarbete</a:t>
            </a:r>
          </a:p>
          <a:p>
            <a:pPr algn="l" fontAlgn="base"/>
            <a:endParaRPr lang="sv-SE" sz="1200" b="0" i="0">
              <a:solidFill>
                <a:srgbClr val="262626"/>
              </a:solidFill>
              <a:effectLst/>
              <a:latin typeface="source sans pro" panose="020B0503030403020204" pitchFamily="34" charset="0"/>
            </a:endParaRP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All AI-användning i arbetet ska godkännas av rektor.</a:t>
            </a: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Chattbottar får inte användas för att bedöma elevarbeten.</a:t>
            </a:r>
          </a:p>
          <a:p>
            <a:pPr marL="171450" indent="-171450" algn="l" fontAlgn="base">
              <a:spcAft>
                <a:spcPts val="375"/>
              </a:spcAft>
              <a:buFont typeface="Arial" panose="020B0604020202020204" pitchFamily="34" charset="0"/>
              <a:buChar char="•"/>
            </a:pPr>
            <a:r>
              <a:rPr lang="sv-SE" sz="1200" b="0" i="0">
                <a:solidFill>
                  <a:srgbClr val="262626"/>
                </a:solidFill>
                <a:effectLst/>
                <a:latin typeface="source sans pro" panose="020B0503030403020204" pitchFamily="34" charset="0"/>
              </a:rPr>
              <a:t>Texter på skolans webbplats eller i utskick ska granskas av AI enligt skolans mallar.</a:t>
            </a:r>
          </a:p>
        </p:txBody>
      </p:sp>
    </p:spTree>
    <p:extLst>
      <p:ext uri="{BB962C8B-B14F-4D97-AF65-F5344CB8AC3E}">
        <p14:creationId xmlns:p14="http://schemas.microsoft.com/office/powerpoint/2010/main" val="79411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D9B970F-709D-1049-3506-136392EB458F}"/>
              </a:ext>
            </a:extLst>
          </p:cNvPr>
          <p:cNvSpPr>
            <a:spLocks noGrp="1"/>
          </p:cNvSpPr>
          <p:nvPr>
            <p:ph type="title"/>
          </p:nvPr>
        </p:nvSpPr>
        <p:spPr>
          <a:solidFill>
            <a:srgbClr val="FFF9DE"/>
          </a:solidFill>
        </p:spPr>
        <p:txBody>
          <a:bodyPr/>
          <a:lstStyle/>
          <a:p>
            <a:pPr algn="ctr"/>
            <a:r>
              <a:rPr lang="sv-SE"/>
              <a:t>UPPSTART</a:t>
            </a:r>
          </a:p>
        </p:txBody>
      </p:sp>
    </p:spTree>
    <p:extLst>
      <p:ext uri="{BB962C8B-B14F-4D97-AF65-F5344CB8AC3E}">
        <p14:creationId xmlns:p14="http://schemas.microsoft.com/office/powerpoint/2010/main" val="412411128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pic>
        <p:nvPicPr>
          <p:cNvPr id="1026" name="Picture 2" descr="Thumbnail Image en bild som för tankarna till frågor kring ai med frågetecken och utan människor">
            <a:extLst>
              <a:ext uri="{FF2B5EF4-FFF2-40B4-BE49-F238E27FC236}">
                <a16:creationId xmlns:a16="http://schemas.microsoft.com/office/drawing/2014/main" id="{CB49B9B7-AE1C-D47B-0369-7F15A47D7D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5" r="59965"/>
          <a:stretch/>
        </p:blipFill>
        <p:spPr bwMode="auto">
          <a:xfrm>
            <a:off x="-78657" y="0"/>
            <a:ext cx="1337186" cy="514897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59FDAB4-5933-44EC-E70A-543E5435421E}"/>
              </a:ext>
            </a:extLst>
          </p:cNvPr>
          <p:cNvSpPr>
            <a:spLocks noGrp="1"/>
          </p:cNvSpPr>
          <p:nvPr>
            <p:ph type="title"/>
          </p:nvPr>
        </p:nvSpPr>
        <p:spPr>
          <a:xfrm>
            <a:off x="3716595" y="193258"/>
            <a:ext cx="3234332" cy="410399"/>
          </a:xfrm>
        </p:spPr>
        <p:txBody>
          <a:bodyPr/>
          <a:lstStyle/>
          <a:p>
            <a:r>
              <a:rPr lang="sv-SE" sz="2800" b="1">
                <a:latin typeface="+mj-lt"/>
              </a:rPr>
              <a:t>Samtalsunderlag</a:t>
            </a:r>
          </a:p>
        </p:txBody>
      </p:sp>
      <p:sp>
        <p:nvSpPr>
          <p:cNvPr id="4" name="Platshållare för innehåll 3">
            <a:extLst>
              <a:ext uri="{FF2B5EF4-FFF2-40B4-BE49-F238E27FC236}">
                <a16:creationId xmlns:a16="http://schemas.microsoft.com/office/drawing/2014/main" id="{29318B94-10E7-D241-5670-C254488D4B14}"/>
              </a:ext>
            </a:extLst>
          </p:cNvPr>
          <p:cNvSpPr>
            <a:spLocks noGrp="1"/>
          </p:cNvSpPr>
          <p:nvPr>
            <p:ph sz="quarter" idx="13"/>
          </p:nvPr>
        </p:nvSpPr>
        <p:spPr>
          <a:xfrm>
            <a:off x="1494503" y="914399"/>
            <a:ext cx="7422725" cy="4048898"/>
          </a:xfrm>
        </p:spPr>
        <p:txBody>
          <a:bodyPr numCol="2"/>
          <a:lstStyle/>
          <a:p>
            <a:pPr marL="0" indent="0" fontAlgn="ctr">
              <a:buNone/>
            </a:pPr>
            <a:r>
              <a:rPr lang="sv-SE" b="1"/>
              <a:t>AI för personals egen användning</a:t>
            </a:r>
          </a:p>
          <a:p>
            <a:pPr lvl="1" fontAlgn="ctr">
              <a:buFont typeface="Arial" panose="020B0604020202020204" pitchFamily="34" charset="0"/>
              <a:buChar char="•"/>
            </a:pPr>
            <a:r>
              <a:rPr lang="sv-SE"/>
              <a:t>Vad vill vi nyttja AI till på vår skola?</a:t>
            </a:r>
          </a:p>
          <a:p>
            <a:pPr marL="185738" lvl="1" indent="0" fontAlgn="ctr">
              <a:buNone/>
            </a:pPr>
            <a:endParaRPr lang="sv-SE"/>
          </a:p>
          <a:p>
            <a:pPr marL="0" indent="0" fontAlgn="ctr">
              <a:buNone/>
            </a:pPr>
            <a:r>
              <a:rPr lang="sv-SE" b="1">
                <a:effectLst/>
              </a:rPr>
              <a:t>Undervisning om och med AI</a:t>
            </a:r>
          </a:p>
          <a:p>
            <a:pPr lvl="1" fontAlgn="ctr">
              <a:buFont typeface="Arial" panose="020B0604020202020204" pitchFamily="34" charset="0"/>
              <a:buChar char="•"/>
            </a:pPr>
            <a:r>
              <a:rPr lang="sv-SE">
                <a:effectLst/>
              </a:rPr>
              <a:t>Hur hjälps vi åt att öka kunskapen kring </a:t>
            </a:r>
            <a:br>
              <a:rPr lang="sv-SE">
                <a:effectLst/>
              </a:rPr>
            </a:br>
            <a:r>
              <a:rPr lang="sv-SE">
                <a:effectLst/>
              </a:rPr>
              <a:t>AI samt käll-/</a:t>
            </a:r>
            <a:r>
              <a:rPr lang="sv-SE" err="1">
                <a:effectLst/>
              </a:rPr>
              <a:t>sakkritik</a:t>
            </a:r>
            <a:r>
              <a:rPr lang="sv-SE"/>
              <a:t> </a:t>
            </a:r>
            <a:r>
              <a:rPr lang="sv-SE">
                <a:effectLst/>
              </a:rPr>
              <a:t>hos elever?</a:t>
            </a:r>
          </a:p>
          <a:p>
            <a:pPr lvl="1" fontAlgn="ctr">
              <a:buFont typeface="Arial" panose="020B0604020202020204" pitchFamily="34" charset="0"/>
              <a:buChar char="•"/>
            </a:pPr>
            <a:r>
              <a:rPr lang="sv-SE"/>
              <a:t>Hur använder vi AI tillsammans med elever?</a:t>
            </a:r>
          </a:p>
          <a:p>
            <a:pPr marL="185738" lvl="1" indent="0" fontAlgn="ctr">
              <a:buNone/>
            </a:pPr>
            <a:endParaRPr lang="sv-SE">
              <a:effectLst/>
            </a:endParaRPr>
          </a:p>
          <a:p>
            <a:pPr marL="0" indent="0" fontAlgn="ctr">
              <a:buNone/>
            </a:pPr>
            <a:r>
              <a:rPr lang="sv-SE" b="1"/>
              <a:t>AI för elevers egen användning</a:t>
            </a:r>
          </a:p>
          <a:p>
            <a:pPr lvl="1" fontAlgn="ctr">
              <a:buFont typeface="Arial" panose="020B0604020202020204" pitchFamily="34" charset="0"/>
              <a:buChar char="•"/>
            </a:pPr>
            <a:r>
              <a:rPr lang="sv-SE"/>
              <a:t>Ska elever använda AI själva i skolarbetet?</a:t>
            </a:r>
          </a:p>
          <a:p>
            <a:pPr lvl="1" fontAlgn="ctr">
              <a:buFont typeface="Arial" panose="020B0604020202020204" pitchFamily="34" charset="0"/>
              <a:buChar char="•"/>
            </a:pPr>
            <a:r>
              <a:rPr lang="sv-SE"/>
              <a:t>Hur introducerar vi det i så fall till elever?</a:t>
            </a:r>
          </a:p>
          <a:p>
            <a:pPr lvl="1" fontAlgn="ctr">
              <a:buFont typeface="Arial" panose="020B0604020202020204" pitchFamily="34" charset="0"/>
              <a:buChar char="•"/>
            </a:pPr>
            <a:r>
              <a:rPr lang="sv-SE"/>
              <a:t>På vilka sätt kan AI utveckla elevernas lärande?</a:t>
            </a:r>
          </a:p>
          <a:p>
            <a:pPr marL="185738" lvl="1" indent="0" fontAlgn="ctr">
              <a:buNone/>
            </a:pPr>
            <a:endParaRPr lang="sv-SE"/>
          </a:p>
          <a:p>
            <a:pPr marL="0" indent="0" fontAlgn="ctr">
              <a:buNone/>
            </a:pPr>
            <a:r>
              <a:rPr lang="sv-SE" b="1">
                <a:effectLst/>
              </a:rPr>
              <a:t>Etiska aspekter</a:t>
            </a:r>
          </a:p>
          <a:p>
            <a:pPr lvl="1" fontAlgn="ctr">
              <a:buFont typeface="Arial" panose="020B0604020202020204" pitchFamily="34" charset="0"/>
              <a:buChar char="•"/>
            </a:pPr>
            <a:r>
              <a:rPr lang="sv-SE"/>
              <a:t>Hur hanterar vi felaktig användning av AI hos elever och personal?</a:t>
            </a:r>
          </a:p>
          <a:p>
            <a:pPr lvl="1" fontAlgn="ctr">
              <a:buFont typeface="Arial" panose="020B0604020202020204" pitchFamily="34" charset="0"/>
              <a:buChar char="•"/>
            </a:pPr>
            <a:r>
              <a:rPr lang="sv-SE"/>
              <a:t>Hur hanterar vi när elever använder AI som genväg till färdig produkt?</a:t>
            </a:r>
          </a:p>
          <a:p>
            <a:pPr marL="185738" lvl="1" indent="0" fontAlgn="ctr">
              <a:buNone/>
            </a:pPr>
            <a:endParaRPr lang="sv-SE">
              <a:effectLst/>
            </a:endParaRPr>
          </a:p>
          <a:p>
            <a:pPr marL="0" indent="0" fontAlgn="ctr">
              <a:buNone/>
            </a:pPr>
            <a:r>
              <a:rPr lang="sv-SE" b="1"/>
              <a:t>Kompetensutveckling</a:t>
            </a:r>
          </a:p>
          <a:p>
            <a:pPr lvl="1" fontAlgn="ctr">
              <a:buFont typeface="Arial" panose="020B0604020202020204" pitchFamily="34" charset="0"/>
              <a:buChar char="•"/>
            </a:pPr>
            <a:r>
              <a:rPr lang="sv-SE"/>
              <a:t>Hur hjälps vi åt att fortsätta det kollegiala lärandet kring AI?</a:t>
            </a:r>
            <a:endParaRPr lang="sv-SE">
              <a:effectLst/>
            </a:endParaRPr>
          </a:p>
          <a:p>
            <a:pPr fontAlgn="ctr">
              <a:buFont typeface="Arial" panose="020B0604020202020204" pitchFamily="34" charset="0"/>
              <a:buChar char="•"/>
            </a:pPr>
            <a:endParaRPr lang="sv-SE">
              <a:effectLst/>
            </a:endParaRPr>
          </a:p>
          <a:p>
            <a:pPr marL="0" indent="0" rtl="0" fontAlgn="ctr">
              <a:buNone/>
            </a:pPr>
            <a:br>
              <a:rPr lang="sv-SE">
                <a:effectLst/>
              </a:rPr>
            </a:br>
            <a:endParaRPr lang="sv-SE">
              <a:effectLst/>
            </a:endParaRPr>
          </a:p>
          <a:p>
            <a:pPr marL="0" indent="0">
              <a:buNone/>
            </a:pPr>
            <a:endParaRPr lang="sv-SE"/>
          </a:p>
        </p:txBody>
      </p:sp>
    </p:spTree>
    <p:extLst>
      <p:ext uri="{BB962C8B-B14F-4D97-AF65-F5344CB8AC3E}">
        <p14:creationId xmlns:p14="http://schemas.microsoft.com/office/powerpoint/2010/main" val="60295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D01DD115-A0C0-EDB3-D8E5-C4744DA649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4E0AF5A-3E8A-DE40-9DB0-018EE9460607}"/>
              </a:ext>
            </a:extLst>
          </p:cNvPr>
          <p:cNvSpPr>
            <a:spLocks noGrp="1"/>
          </p:cNvSpPr>
          <p:nvPr>
            <p:ph type="ctrTitle"/>
          </p:nvPr>
        </p:nvSpPr>
        <p:spPr>
          <a:xfrm>
            <a:off x="1478839" y="378371"/>
            <a:ext cx="7902900" cy="3942437"/>
          </a:xfrm>
        </p:spPr>
        <p:txBody>
          <a:bodyPr/>
          <a:lstStyle/>
          <a:p>
            <a:r>
              <a:rPr lang="sv-SE" sz="4000" b="1">
                <a:latin typeface="Arial" panose="020B0604020202020204" pitchFamily="34" charset="0"/>
                <a:cs typeface="Arial" panose="020B0604020202020204" pitchFamily="34" charset="0"/>
              </a:rPr>
              <a:t>DEL 4</a:t>
            </a:r>
          </a:p>
        </p:txBody>
      </p:sp>
      <p:sp>
        <p:nvSpPr>
          <p:cNvPr id="4" name="Subtitle 2">
            <a:extLst>
              <a:ext uri="{FF2B5EF4-FFF2-40B4-BE49-F238E27FC236}">
                <a16:creationId xmlns:a16="http://schemas.microsoft.com/office/drawing/2014/main" id="{95D0EF9B-CB4C-947F-71EB-57CB934D104D}"/>
              </a:ext>
            </a:extLst>
          </p:cNvPr>
          <p:cNvSpPr txBox="1">
            <a:spLocks/>
          </p:cNvSpPr>
          <p:nvPr/>
        </p:nvSpPr>
        <p:spPr>
          <a:xfrm>
            <a:off x="3900763" y="2710141"/>
            <a:ext cx="3234308" cy="1429587"/>
          </a:xfrm>
          <a:prstGeom prst="rect">
            <a:avLst/>
          </a:prstGeom>
        </p:spPr>
        <p:txBody>
          <a:bodyPr/>
          <a:lstStyle>
            <a:lvl1pPr marL="185738" indent="-185738" algn="l" rtl="0" eaLnBrk="0" fontAlgn="base" hangingPunct="0">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0" fontAlgn="base" hangingPunct="0">
              <a:spcBef>
                <a:spcPct val="20000"/>
              </a:spcBef>
              <a:spcAft>
                <a:spcPct val="0"/>
              </a:spcAft>
              <a:buChar char="–"/>
              <a:tabLst/>
              <a:defRPr sz="1400">
                <a:solidFill>
                  <a:schemeClr val="tx1"/>
                </a:solidFill>
                <a:latin typeface="+mn-lt"/>
                <a:ea typeface="+mn-ea"/>
              </a:defRPr>
            </a:lvl2pPr>
            <a:lvl3pPr marL="541338" indent="-177800" algn="l" rtl="0" eaLnBrk="0" fontAlgn="base" hangingPunct="0">
              <a:spcBef>
                <a:spcPct val="20000"/>
              </a:spcBef>
              <a:spcAft>
                <a:spcPct val="0"/>
              </a:spcAft>
              <a:buChar char="•"/>
              <a:tabLst/>
              <a:defRPr sz="1200">
                <a:solidFill>
                  <a:schemeClr val="tx1"/>
                </a:solidFill>
                <a:latin typeface="+mn-lt"/>
                <a:ea typeface="+mn-ea"/>
              </a:defRPr>
            </a:lvl3pPr>
            <a:lvl4pPr marL="719138" indent="-177800" algn="l" rtl="0" eaLnBrk="0" fontAlgn="base" hangingPunct="0">
              <a:spcBef>
                <a:spcPct val="20000"/>
              </a:spcBef>
              <a:spcAft>
                <a:spcPct val="0"/>
              </a:spcAft>
              <a:buChar char="–"/>
              <a:tabLst/>
              <a:defRPr sz="1000">
                <a:solidFill>
                  <a:schemeClr val="tx1"/>
                </a:solidFill>
                <a:latin typeface="+mn-lt"/>
                <a:ea typeface="+mn-ea"/>
              </a:defRPr>
            </a:lvl4pPr>
            <a:lvl5pPr marL="896938" indent="-177800" algn="l" rtl="0" eaLnBrk="0" fontAlgn="base" hangingPunct="0">
              <a:spcBef>
                <a:spcPct val="20000"/>
              </a:spcBef>
              <a:spcAft>
                <a:spcPct val="0"/>
              </a:spcAft>
              <a:buChar char="»"/>
              <a:tabLst/>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lvl="0" indent="0" algn="ctr" defTabSz="889000">
              <a:lnSpc>
                <a:spcPct val="90000"/>
              </a:lnSpc>
              <a:spcBef>
                <a:spcPct val="0"/>
              </a:spcBef>
              <a:spcAft>
                <a:spcPct val="35000"/>
              </a:spcAft>
              <a:buNone/>
            </a:pPr>
            <a:r>
              <a:rPr lang="sv-SE" sz="1800" kern="1200">
                <a:latin typeface="+mj-lt"/>
              </a:rPr>
              <a:t>AI i undervisningen</a:t>
            </a:r>
          </a:p>
          <a:p>
            <a:pPr marL="0" lvl="0" indent="0" algn="ctr" defTabSz="889000">
              <a:lnSpc>
                <a:spcPct val="90000"/>
              </a:lnSpc>
              <a:spcBef>
                <a:spcPct val="0"/>
              </a:spcBef>
              <a:spcAft>
                <a:spcPct val="35000"/>
              </a:spcAft>
              <a:buNone/>
            </a:pPr>
            <a:r>
              <a:rPr lang="sv-SE" sz="1800">
                <a:latin typeface="+mj-lt"/>
              </a:rPr>
              <a:t>Fördjupad användning</a:t>
            </a:r>
            <a:endParaRPr lang="sv-SE" sz="1800" kern="1200">
              <a:latin typeface="+mj-lt"/>
            </a:endParaRPr>
          </a:p>
        </p:txBody>
      </p:sp>
      <p:graphicFrame>
        <p:nvGraphicFramePr>
          <p:cNvPr id="5" name="Diagram 4">
            <a:extLst>
              <a:ext uri="{FF2B5EF4-FFF2-40B4-BE49-F238E27FC236}">
                <a16:creationId xmlns:a16="http://schemas.microsoft.com/office/drawing/2014/main" id="{4044D990-025A-5508-EBDA-DF24896268D1}"/>
              </a:ext>
            </a:extLst>
          </p:cNvPr>
          <p:cNvGraphicFramePr/>
          <p:nvPr>
            <p:extLst>
              <p:ext uri="{D42A27DB-BD31-4B8C-83A1-F6EECF244321}">
                <p14:modId xmlns:p14="http://schemas.microsoft.com/office/powerpoint/2010/main" val="3126789873"/>
              </p:ext>
            </p:extLst>
          </p:nvPr>
        </p:nvGraphicFramePr>
        <p:xfrm>
          <a:off x="-146870" y="166011"/>
          <a:ext cx="2895548"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53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5EE38C5-0408-BF3D-3019-841C090AE613}"/>
              </a:ext>
            </a:extLst>
          </p:cNvPr>
          <p:cNvSpPr>
            <a:spLocks noGrp="1"/>
          </p:cNvSpPr>
          <p:nvPr>
            <p:ph type="ctrTitle"/>
          </p:nvPr>
        </p:nvSpPr>
        <p:spPr/>
        <p:txBody>
          <a:bodyPr/>
          <a:lstStyle/>
          <a:p>
            <a:r>
              <a:rPr lang="sv-SE" sz="2800" b="1">
                <a:latin typeface="+mj-lt"/>
              </a:rPr>
              <a:t>Gemensamt förhållningssätt</a:t>
            </a:r>
          </a:p>
        </p:txBody>
      </p:sp>
      <p:sp>
        <p:nvSpPr>
          <p:cNvPr id="5" name="Underrubrik 4">
            <a:extLst>
              <a:ext uri="{FF2B5EF4-FFF2-40B4-BE49-F238E27FC236}">
                <a16:creationId xmlns:a16="http://schemas.microsoft.com/office/drawing/2014/main" id="{06C5736B-ECA5-4610-FF54-D84A45CB7153}"/>
              </a:ext>
            </a:extLst>
          </p:cNvPr>
          <p:cNvSpPr>
            <a:spLocks noGrp="1"/>
          </p:cNvSpPr>
          <p:nvPr>
            <p:ph type="subTitle" idx="1"/>
          </p:nvPr>
        </p:nvSpPr>
        <p:spPr/>
        <p:txBody>
          <a:bodyPr/>
          <a:lstStyle/>
          <a:p>
            <a:r>
              <a:rPr lang="sv-SE"/>
              <a:t>Presentation av skolans förhållningssätt till AI</a:t>
            </a:r>
          </a:p>
        </p:txBody>
      </p:sp>
      <p:pic>
        <p:nvPicPr>
          <p:cNvPr id="3" name="Bild 2" descr="Dokument kontur">
            <a:extLst>
              <a:ext uri="{FF2B5EF4-FFF2-40B4-BE49-F238E27FC236}">
                <a16:creationId xmlns:a16="http://schemas.microsoft.com/office/drawing/2014/main" id="{5358B66E-C15D-AEC5-9535-86127948B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848513"/>
            <a:ext cx="914400" cy="914400"/>
          </a:xfrm>
          <a:prstGeom prst="rect">
            <a:avLst/>
          </a:prstGeom>
        </p:spPr>
      </p:pic>
    </p:spTree>
    <p:extLst>
      <p:ext uri="{BB962C8B-B14F-4D97-AF65-F5344CB8AC3E}">
        <p14:creationId xmlns:p14="http://schemas.microsoft.com/office/powerpoint/2010/main" val="348839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41530-2396-985F-6A75-BF667676B74F}"/>
            </a:ext>
          </a:extLst>
        </p:cNvPr>
        <p:cNvGrpSpPr/>
        <p:nvPr/>
      </p:nvGrpSpPr>
      <p:grpSpPr>
        <a:xfrm>
          <a:off x="0" y="0"/>
          <a:ext cx="0" cy="0"/>
          <a:chOff x="0" y="0"/>
          <a:chExt cx="0" cy="0"/>
        </a:xfrm>
      </p:grpSpPr>
      <p:sp>
        <p:nvSpPr>
          <p:cNvPr id="26" name="Rektangel: rundade hörn 25">
            <a:extLst>
              <a:ext uri="{FF2B5EF4-FFF2-40B4-BE49-F238E27FC236}">
                <a16:creationId xmlns:a16="http://schemas.microsoft.com/office/drawing/2014/main" id="{3CD4CA59-2540-C43B-EE58-FEAB78CCBAFB}"/>
              </a:ext>
            </a:extLst>
          </p:cNvPr>
          <p:cNvSpPr/>
          <p:nvPr/>
        </p:nvSpPr>
        <p:spPr bwMode="auto">
          <a:xfrm>
            <a:off x="531333" y="3024698"/>
            <a:ext cx="1521100" cy="808003"/>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Grundläggande begrepp</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AI i elevens vardag</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AI:s historia</a:t>
            </a:r>
          </a:p>
        </p:txBody>
      </p:sp>
      <p:sp>
        <p:nvSpPr>
          <p:cNvPr id="27" name="Rektangel: rundade hörn 26">
            <a:extLst>
              <a:ext uri="{FF2B5EF4-FFF2-40B4-BE49-F238E27FC236}">
                <a16:creationId xmlns:a16="http://schemas.microsoft.com/office/drawing/2014/main" id="{4970FD77-C1B9-36BE-8A16-F1FE5E71D2EF}"/>
              </a:ext>
            </a:extLst>
          </p:cNvPr>
          <p:cNvSpPr/>
          <p:nvPr/>
        </p:nvSpPr>
        <p:spPr bwMode="auto">
          <a:xfrm>
            <a:off x="2673938" y="3001180"/>
            <a:ext cx="1592521" cy="734852"/>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mn-cs"/>
              </a:rPr>
              <a:t>Viktiga begrepp inom AI</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mn-cs"/>
              </a:rPr>
              <a:t>AI:s roll i samhället</a:t>
            </a:r>
          </a:p>
        </p:txBody>
      </p:sp>
      <p:sp>
        <p:nvSpPr>
          <p:cNvPr id="28" name="Rektangel: rundade hörn 27">
            <a:extLst>
              <a:ext uri="{FF2B5EF4-FFF2-40B4-BE49-F238E27FC236}">
                <a16:creationId xmlns:a16="http://schemas.microsoft.com/office/drawing/2014/main" id="{BA00B9D7-A2BF-085D-8586-3BFE38948D37}"/>
              </a:ext>
            </a:extLst>
          </p:cNvPr>
          <p:cNvSpPr/>
          <p:nvPr/>
        </p:nvSpPr>
        <p:spPr bwMode="auto">
          <a:xfrm>
            <a:off x="4877543" y="2926296"/>
            <a:ext cx="1649679" cy="1175316"/>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0" marR="0" lvl="0" indent="0" algn="l" defTabSz="914400" rtl="0" eaLnBrk="0" fontAlgn="ctr" latinLnBrk="0" hangingPunct="0">
              <a:lnSpc>
                <a:spcPct val="100000"/>
              </a:lnSpc>
              <a:spcBef>
                <a:spcPct val="0"/>
              </a:spcBef>
              <a:spcAft>
                <a:spcPct val="0"/>
              </a:spcAft>
              <a:buClrTx/>
              <a:buSzTx/>
              <a:buFontTx/>
              <a:buNone/>
              <a:tabLst/>
              <a:defRPr/>
            </a:pP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Risker och begränsningar</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Etik och bias </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Käll- och </a:t>
            </a:r>
            <a:r>
              <a:rPr kumimoji="0" lang="sv-SE"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sakkritik</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Netikett och upphovsrätt</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Personuppgifter</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p>
        </p:txBody>
      </p:sp>
      <p:sp>
        <p:nvSpPr>
          <p:cNvPr id="29" name="Rektangel: rundade hörn 28">
            <a:extLst>
              <a:ext uri="{FF2B5EF4-FFF2-40B4-BE49-F238E27FC236}">
                <a16:creationId xmlns:a16="http://schemas.microsoft.com/office/drawing/2014/main" id="{9BA96F6E-36EC-7014-311D-5143A853C61F}"/>
              </a:ext>
            </a:extLst>
          </p:cNvPr>
          <p:cNvSpPr/>
          <p:nvPr/>
        </p:nvSpPr>
        <p:spPr bwMode="auto">
          <a:xfrm>
            <a:off x="7044832" y="3014037"/>
            <a:ext cx="1513407" cy="108757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När kan man ta hjälp av AI?</a:t>
            </a: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rPr>
              <a:t>Hur promptar man? </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rPr>
              <a:t>Elevexempel</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32" name="Bildobjekt 31" descr="En bild som visar Grafik, symbol, Teckensnitt, clipart&#10;&#10;AI-genererat innehåll kan vara felaktigt.">
            <a:extLst>
              <a:ext uri="{FF2B5EF4-FFF2-40B4-BE49-F238E27FC236}">
                <a16:creationId xmlns:a16="http://schemas.microsoft.com/office/drawing/2014/main" id="{2A4FC531-7ED5-5E6B-5E2B-CDC4A5228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44" y="630969"/>
            <a:ext cx="804118" cy="808003"/>
          </a:xfrm>
          <a:prstGeom prst="rect">
            <a:avLst/>
          </a:prstGeom>
        </p:spPr>
      </p:pic>
      <p:sp>
        <p:nvSpPr>
          <p:cNvPr id="3" name="Rektangel 2">
            <a:extLst>
              <a:ext uri="{FF2B5EF4-FFF2-40B4-BE49-F238E27FC236}">
                <a16:creationId xmlns:a16="http://schemas.microsoft.com/office/drawing/2014/main" id="{77A98213-AD99-7D96-A8ED-4BA89AB25A73}"/>
              </a:ext>
            </a:extLst>
          </p:cNvPr>
          <p:cNvSpPr/>
          <p:nvPr/>
        </p:nvSpPr>
        <p:spPr bwMode="auto">
          <a:xfrm>
            <a:off x="-3" y="-23982"/>
            <a:ext cx="9144000" cy="578454"/>
          </a:xfrm>
          <a:prstGeom prst="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
        <p:nvSpPr>
          <p:cNvPr id="4" name="textruta 3">
            <a:extLst>
              <a:ext uri="{FF2B5EF4-FFF2-40B4-BE49-F238E27FC236}">
                <a16:creationId xmlns:a16="http://schemas.microsoft.com/office/drawing/2014/main" id="{EC225EB2-6A3A-5B5D-1572-8BF4F3C5CEB9}"/>
              </a:ext>
            </a:extLst>
          </p:cNvPr>
          <p:cNvSpPr txBox="1"/>
          <p:nvPr/>
        </p:nvSpPr>
        <p:spPr>
          <a:xfrm>
            <a:off x="3052763" y="25739"/>
            <a:ext cx="3038474"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AI i undervisningen </a:t>
            </a:r>
          </a:p>
        </p:txBody>
      </p:sp>
      <p:grpSp>
        <p:nvGrpSpPr>
          <p:cNvPr id="8" name="Grupp 7">
            <a:extLst>
              <a:ext uri="{FF2B5EF4-FFF2-40B4-BE49-F238E27FC236}">
                <a16:creationId xmlns:a16="http://schemas.microsoft.com/office/drawing/2014/main" id="{007BDDB8-6E6A-1504-EC80-A660B1DB0D3F}"/>
              </a:ext>
            </a:extLst>
          </p:cNvPr>
          <p:cNvGrpSpPr/>
          <p:nvPr/>
        </p:nvGrpSpPr>
        <p:grpSpPr>
          <a:xfrm>
            <a:off x="500065" y="1752910"/>
            <a:ext cx="1542279" cy="1229003"/>
            <a:chOff x="3527" y="581132"/>
            <a:chExt cx="1542279" cy="1229003"/>
          </a:xfrm>
        </p:grpSpPr>
        <p:sp>
          <p:nvSpPr>
            <p:cNvPr id="9" name="Rektangel: rundade hörn 8">
              <a:extLst>
                <a:ext uri="{FF2B5EF4-FFF2-40B4-BE49-F238E27FC236}">
                  <a16:creationId xmlns:a16="http://schemas.microsoft.com/office/drawing/2014/main" id="{041F2C26-4366-42C5-D7E2-55255A34BC87}"/>
                </a:ext>
              </a:extLst>
            </p:cNvPr>
            <p:cNvSpPr/>
            <p:nvPr/>
          </p:nvSpPr>
          <p:spPr>
            <a:xfrm>
              <a:off x="3527" y="581132"/>
              <a:ext cx="1542279" cy="1229003"/>
            </a:xfrm>
            <a:prstGeom prst="roundRect">
              <a:avLst>
                <a:gd name="adj" fmla="val 10000"/>
              </a:avLst>
            </a:prstGeom>
            <a:solidFill>
              <a:srgbClr val="008171"/>
            </a:solidFill>
            <a:ln>
              <a:solidFill>
                <a:srgbClr val="00817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Rektangel: rundade hörn 4">
              <a:extLst>
                <a:ext uri="{FF2B5EF4-FFF2-40B4-BE49-F238E27FC236}">
                  <a16:creationId xmlns:a16="http://schemas.microsoft.com/office/drawing/2014/main" id="{BEF0A9A2-7313-0508-5AFF-622BB8A11914}"/>
                </a:ext>
              </a:extLst>
            </p:cNvPr>
            <p:cNvSpPr txBox="1"/>
            <p:nvPr/>
          </p:nvSpPr>
          <p:spPr>
            <a:xfrm>
              <a:off x="39523" y="617128"/>
              <a:ext cx="1470287" cy="1157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ptos" panose="020B0004020202020204" pitchFamily="34" charset="0"/>
                  <a:ea typeface="ＭＳ Ｐゴシック"/>
                  <a:cs typeface="+mn-cs"/>
                </a:rPr>
                <a:t>Det här </a:t>
              </a:r>
              <a:br>
                <a:rPr kumimoji="0" lang="sv-SE" sz="1800" b="1" i="0" u="none" strike="noStrike" kern="1200" cap="none" spc="0" normalizeH="0" baseline="0" noProof="0">
                  <a:ln>
                    <a:noFill/>
                  </a:ln>
                  <a:solidFill>
                    <a:srgbClr val="FFFFFF"/>
                  </a:solidFill>
                  <a:effectLst/>
                  <a:uLnTx/>
                  <a:uFillTx/>
                  <a:latin typeface="Aptos" panose="020B0004020202020204" pitchFamily="34" charset="0"/>
                  <a:ea typeface="ＭＳ Ｐゴシック"/>
                  <a:cs typeface="+mn-cs"/>
                </a:rPr>
              </a:br>
              <a:r>
                <a:rPr kumimoji="0" lang="sv-SE" sz="1800" b="1" i="0" u="none" strike="noStrike" kern="1200" cap="none" spc="0" normalizeH="0" baseline="0" noProof="0">
                  <a:ln>
                    <a:noFill/>
                  </a:ln>
                  <a:solidFill>
                    <a:srgbClr val="FFFFFF"/>
                  </a:solidFill>
                  <a:effectLst/>
                  <a:uLnTx/>
                  <a:uFillTx/>
                  <a:latin typeface="Aptos" panose="020B0004020202020204" pitchFamily="34" charset="0"/>
                  <a:ea typeface="ＭＳ Ｐゴシック"/>
                  <a:cs typeface="+mn-cs"/>
                </a:rPr>
                <a:t>är AI</a:t>
              </a:r>
            </a:p>
          </p:txBody>
        </p:sp>
      </p:grpSp>
      <p:grpSp>
        <p:nvGrpSpPr>
          <p:cNvPr id="18" name="Grupp 17">
            <a:extLst>
              <a:ext uri="{FF2B5EF4-FFF2-40B4-BE49-F238E27FC236}">
                <a16:creationId xmlns:a16="http://schemas.microsoft.com/office/drawing/2014/main" id="{8EAA8647-8C4A-801C-0EC2-E9A91A7EF21C}"/>
              </a:ext>
            </a:extLst>
          </p:cNvPr>
          <p:cNvGrpSpPr/>
          <p:nvPr/>
        </p:nvGrpSpPr>
        <p:grpSpPr>
          <a:xfrm>
            <a:off x="2665387" y="1733289"/>
            <a:ext cx="1542279" cy="1229003"/>
            <a:chOff x="2162718" y="581132"/>
            <a:chExt cx="1542279" cy="1229003"/>
          </a:xfrm>
        </p:grpSpPr>
        <p:sp>
          <p:nvSpPr>
            <p:cNvPr id="20" name="Rektangel: rundade hörn 19">
              <a:extLst>
                <a:ext uri="{FF2B5EF4-FFF2-40B4-BE49-F238E27FC236}">
                  <a16:creationId xmlns:a16="http://schemas.microsoft.com/office/drawing/2014/main" id="{171C9192-C0E7-DA10-D331-FD279EEC2D09}"/>
                </a:ext>
              </a:extLst>
            </p:cNvPr>
            <p:cNvSpPr/>
            <p:nvPr/>
          </p:nvSpPr>
          <p:spPr>
            <a:xfrm>
              <a:off x="2162718" y="581132"/>
              <a:ext cx="1542279" cy="1229003"/>
            </a:xfrm>
            <a:prstGeom prst="roundRect">
              <a:avLst>
                <a:gd name="adj" fmla="val 10000"/>
              </a:avLst>
            </a:prstGeom>
            <a:solidFill>
              <a:srgbClr val="008171"/>
            </a:solidFill>
            <a:ln>
              <a:solidFill>
                <a:srgbClr val="00817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Rektangel: rundade hörn 4">
              <a:extLst>
                <a:ext uri="{FF2B5EF4-FFF2-40B4-BE49-F238E27FC236}">
                  <a16:creationId xmlns:a16="http://schemas.microsoft.com/office/drawing/2014/main" id="{B1C3B54A-71FF-5630-B316-187CCD46D6E3}"/>
                </a:ext>
              </a:extLst>
            </p:cNvPr>
            <p:cNvSpPr txBox="1"/>
            <p:nvPr/>
          </p:nvSpPr>
          <p:spPr>
            <a:xfrm>
              <a:off x="2198714" y="617128"/>
              <a:ext cx="1470287" cy="1157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ptos" panose="020B0004020202020204" pitchFamily="34" charset="0"/>
                  <a:ea typeface="ＭＳ Ｐゴシック"/>
                  <a:cs typeface="+mn-cs"/>
                </a:rPr>
                <a:t>Så fungerar AI</a:t>
              </a: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nvGrpSpPr>
          <p:cNvPr id="24" name="Grupp 23">
            <a:extLst>
              <a:ext uri="{FF2B5EF4-FFF2-40B4-BE49-F238E27FC236}">
                <a16:creationId xmlns:a16="http://schemas.microsoft.com/office/drawing/2014/main" id="{3AADCD7A-CFEF-FDB3-427D-99196CE63DF6}"/>
              </a:ext>
            </a:extLst>
          </p:cNvPr>
          <p:cNvGrpSpPr/>
          <p:nvPr/>
        </p:nvGrpSpPr>
        <p:grpSpPr>
          <a:xfrm>
            <a:off x="4902662" y="1752910"/>
            <a:ext cx="1542279" cy="1229003"/>
            <a:chOff x="4321909" y="581132"/>
            <a:chExt cx="1542279" cy="1229003"/>
          </a:xfrm>
        </p:grpSpPr>
        <p:sp>
          <p:nvSpPr>
            <p:cNvPr id="31" name="Rektangel: rundade hörn 30">
              <a:extLst>
                <a:ext uri="{FF2B5EF4-FFF2-40B4-BE49-F238E27FC236}">
                  <a16:creationId xmlns:a16="http://schemas.microsoft.com/office/drawing/2014/main" id="{F1149282-1964-9188-938C-9256ECCECEA9}"/>
                </a:ext>
              </a:extLst>
            </p:cNvPr>
            <p:cNvSpPr/>
            <p:nvPr/>
          </p:nvSpPr>
          <p:spPr>
            <a:xfrm>
              <a:off x="4321909" y="581132"/>
              <a:ext cx="1542279" cy="1229003"/>
            </a:xfrm>
            <a:prstGeom prst="roundRect">
              <a:avLst>
                <a:gd name="adj" fmla="val 10000"/>
              </a:avLst>
            </a:prstGeom>
            <a:solidFill>
              <a:srgbClr val="008171"/>
            </a:solidFill>
            <a:ln>
              <a:solidFill>
                <a:srgbClr val="00817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3" name="Rektangel: rundade hörn 4">
              <a:extLst>
                <a:ext uri="{FF2B5EF4-FFF2-40B4-BE49-F238E27FC236}">
                  <a16:creationId xmlns:a16="http://schemas.microsoft.com/office/drawing/2014/main" id="{F8780A77-12D2-E7FC-7CCE-75FC0944258F}"/>
                </a:ext>
              </a:extLst>
            </p:cNvPr>
            <p:cNvSpPr txBox="1"/>
            <p:nvPr/>
          </p:nvSpPr>
          <p:spPr>
            <a:xfrm>
              <a:off x="4357905" y="617128"/>
              <a:ext cx="1470287" cy="1157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ptos" panose="020B0004020202020204" pitchFamily="34" charset="0"/>
                  <a:ea typeface="ＭＳ Ｐゴシック"/>
                  <a:cs typeface="+mn-cs"/>
                </a:rPr>
                <a:t>Att använda AI</a:t>
              </a: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nvGrpSpPr>
          <p:cNvPr id="34" name="Grupp 33">
            <a:extLst>
              <a:ext uri="{FF2B5EF4-FFF2-40B4-BE49-F238E27FC236}">
                <a16:creationId xmlns:a16="http://schemas.microsoft.com/office/drawing/2014/main" id="{91D386FA-849E-A4F4-B0A2-8C628373F54D}"/>
              </a:ext>
            </a:extLst>
          </p:cNvPr>
          <p:cNvGrpSpPr/>
          <p:nvPr/>
        </p:nvGrpSpPr>
        <p:grpSpPr>
          <a:xfrm>
            <a:off x="7057895" y="1733289"/>
            <a:ext cx="1542279" cy="1229003"/>
            <a:chOff x="4321909" y="581132"/>
            <a:chExt cx="1542279" cy="1229003"/>
          </a:xfrm>
        </p:grpSpPr>
        <p:sp>
          <p:nvSpPr>
            <p:cNvPr id="35" name="Rektangel: rundade hörn 34">
              <a:extLst>
                <a:ext uri="{FF2B5EF4-FFF2-40B4-BE49-F238E27FC236}">
                  <a16:creationId xmlns:a16="http://schemas.microsoft.com/office/drawing/2014/main" id="{B3CAF454-95EC-49AA-DDE8-538979BCF1E9}"/>
                </a:ext>
              </a:extLst>
            </p:cNvPr>
            <p:cNvSpPr/>
            <p:nvPr/>
          </p:nvSpPr>
          <p:spPr>
            <a:xfrm>
              <a:off x="4321909" y="581132"/>
              <a:ext cx="1542279" cy="1229003"/>
            </a:xfrm>
            <a:prstGeom prst="roundRect">
              <a:avLst>
                <a:gd name="adj" fmla="val 10000"/>
              </a:avLst>
            </a:prstGeom>
            <a:solidFill>
              <a:srgbClr val="008171"/>
            </a:solidFill>
            <a:ln>
              <a:solidFill>
                <a:srgbClr val="00817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6" name="Rektangel: rundade hörn 4">
              <a:extLst>
                <a:ext uri="{FF2B5EF4-FFF2-40B4-BE49-F238E27FC236}">
                  <a16:creationId xmlns:a16="http://schemas.microsoft.com/office/drawing/2014/main" id="{097769D5-C24C-D525-24B5-2111297220D7}"/>
                </a:ext>
              </a:extLst>
            </p:cNvPr>
            <p:cNvSpPr txBox="1"/>
            <p:nvPr/>
          </p:nvSpPr>
          <p:spPr>
            <a:xfrm>
              <a:off x="4357905" y="617128"/>
              <a:ext cx="1470287" cy="1157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ptos" panose="020B0004020202020204" pitchFamily="34" charset="0"/>
                  <a:ea typeface="ＭＳ Ｐゴシック"/>
                  <a:cs typeface="+mn-cs"/>
                </a:rPr>
                <a:t>AI som study buddy </a:t>
              </a: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nvGrpSpPr>
          <p:cNvPr id="37" name="Grupp 36">
            <a:extLst>
              <a:ext uri="{FF2B5EF4-FFF2-40B4-BE49-F238E27FC236}">
                <a16:creationId xmlns:a16="http://schemas.microsoft.com/office/drawing/2014/main" id="{A31641F6-EACC-83BF-22C9-2379F5181235}"/>
              </a:ext>
            </a:extLst>
          </p:cNvPr>
          <p:cNvGrpSpPr/>
          <p:nvPr/>
        </p:nvGrpSpPr>
        <p:grpSpPr>
          <a:xfrm>
            <a:off x="4408515" y="2245965"/>
            <a:ext cx="326963" cy="382485"/>
            <a:chOff x="3859225" y="1004391"/>
            <a:chExt cx="326963" cy="382485"/>
          </a:xfrm>
        </p:grpSpPr>
        <p:sp>
          <p:nvSpPr>
            <p:cNvPr id="38" name="Pil: höger 37">
              <a:extLst>
                <a:ext uri="{FF2B5EF4-FFF2-40B4-BE49-F238E27FC236}">
                  <a16:creationId xmlns:a16="http://schemas.microsoft.com/office/drawing/2014/main" id="{91530A28-8E5F-5F43-24C7-86B0C6358595}"/>
                </a:ext>
              </a:extLst>
            </p:cNvPr>
            <p:cNvSpPr/>
            <p:nvPr/>
          </p:nvSpPr>
          <p:spPr>
            <a:xfrm>
              <a:off x="3859225" y="1004391"/>
              <a:ext cx="326963" cy="382485"/>
            </a:xfrm>
            <a:prstGeom prst="rightArrow">
              <a:avLst>
                <a:gd name="adj1" fmla="val 60000"/>
                <a:gd name="adj2" fmla="val 50000"/>
              </a:avLst>
            </a:prstGeom>
            <a:solidFill>
              <a:srgbClr val="008171">
                <a:alpha val="1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9" name="Pil: höger 4">
              <a:extLst>
                <a:ext uri="{FF2B5EF4-FFF2-40B4-BE49-F238E27FC236}">
                  <a16:creationId xmlns:a16="http://schemas.microsoft.com/office/drawing/2014/main" id="{D678C808-EA90-5418-FE07-63D547674DF0}"/>
                </a:ext>
              </a:extLst>
            </p:cNvPr>
            <p:cNvSpPr txBox="1"/>
            <p:nvPr/>
          </p:nvSpPr>
          <p:spPr>
            <a:xfrm>
              <a:off x="3859225" y="1080888"/>
              <a:ext cx="228874" cy="229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nvGrpSpPr>
          <p:cNvPr id="40" name="Grupp 39">
            <a:extLst>
              <a:ext uri="{FF2B5EF4-FFF2-40B4-BE49-F238E27FC236}">
                <a16:creationId xmlns:a16="http://schemas.microsoft.com/office/drawing/2014/main" id="{52ABE405-CC16-23C6-ADB5-F15A379E22A0}"/>
              </a:ext>
            </a:extLst>
          </p:cNvPr>
          <p:cNvGrpSpPr/>
          <p:nvPr/>
        </p:nvGrpSpPr>
        <p:grpSpPr>
          <a:xfrm>
            <a:off x="2253094" y="2265761"/>
            <a:ext cx="326963" cy="382485"/>
            <a:chOff x="3859225" y="1004391"/>
            <a:chExt cx="326963" cy="382485"/>
          </a:xfrm>
        </p:grpSpPr>
        <p:sp>
          <p:nvSpPr>
            <p:cNvPr id="41" name="Pil: höger 40">
              <a:extLst>
                <a:ext uri="{FF2B5EF4-FFF2-40B4-BE49-F238E27FC236}">
                  <a16:creationId xmlns:a16="http://schemas.microsoft.com/office/drawing/2014/main" id="{B635D132-71AF-2359-6D21-538B75B97564}"/>
                </a:ext>
              </a:extLst>
            </p:cNvPr>
            <p:cNvSpPr/>
            <p:nvPr/>
          </p:nvSpPr>
          <p:spPr>
            <a:xfrm>
              <a:off x="3859225" y="1004391"/>
              <a:ext cx="326963" cy="382485"/>
            </a:xfrm>
            <a:prstGeom prst="rightArrow">
              <a:avLst>
                <a:gd name="adj1" fmla="val 60000"/>
                <a:gd name="adj2" fmla="val 50000"/>
              </a:avLst>
            </a:prstGeom>
            <a:solidFill>
              <a:srgbClr val="008171">
                <a:alpha val="1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2" name="Pil: höger 4">
              <a:extLst>
                <a:ext uri="{FF2B5EF4-FFF2-40B4-BE49-F238E27FC236}">
                  <a16:creationId xmlns:a16="http://schemas.microsoft.com/office/drawing/2014/main" id="{7410620B-2151-C252-CF7C-0AE24092E2CE}"/>
                </a:ext>
              </a:extLst>
            </p:cNvPr>
            <p:cNvSpPr txBox="1"/>
            <p:nvPr/>
          </p:nvSpPr>
          <p:spPr>
            <a:xfrm>
              <a:off x="3859225" y="1080888"/>
              <a:ext cx="228874" cy="229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nvGrpSpPr>
          <p:cNvPr id="43" name="Grupp 42">
            <a:extLst>
              <a:ext uri="{FF2B5EF4-FFF2-40B4-BE49-F238E27FC236}">
                <a16:creationId xmlns:a16="http://schemas.microsoft.com/office/drawing/2014/main" id="{703A7357-239C-A6A5-3E90-5EEB38C4D05A}"/>
              </a:ext>
            </a:extLst>
          </p:cNvPr>
          <p:cNvGrpSpPr/>
          <p:nvPr/>
        </p:nvGrpSpPr>
        <p:grpSpPr>
          <a:xfrm>
            <a:off x="6587936" y="2245518"/>
            <a:ext cx="326963" cy="382485"/>
            <a:chOff x="3859225" y="1004391"/>
            <a:chExt cx="326963" cy="382485"/>
          </a:xfrm>
        </p:grpSpPr>
        <p:sp>
          <p:nvSpPr>
            <p:cNvPr id="44" name="Pil: höger 43">
              <a:extLst>
                <a:ext uri="{FF2B5EF4-FFF2-40B4-BE49-F238E27FC236}">
                  <a16:creationId xmlns:a16="http://schemas.microsoft.com/office/drawing/2014/main" id="{172C70BD-ADD3-7658-0BD0-B463C0B66A3F}"/>
                </a:ext>
              </a:extLst>
            </p:cNvPr>
            <p:cNvSpPr/>
            <p:nvPr/>
          </p:nvSpPr>
          <p:spPr>
            <a:xfrm>
              <a:off x="3859225" y="1004391"/>
              <a:ext cx="326963" cy="382485"/>
            </a:xfrm>
            <a:prstGeom prst="rightArrow">
              <a:avLst>
                <a:gd name="adj1" fmla="val 60000"/>
                <a:gd name="adj2" fmla="val 50000"/>
              </a:avLst>
            </a:prstGeom>
            <a:solidFill>
              <a:srgbClr val="008171">
                <a:alpha val="10000"/>
              </a:srgbClr>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5" name="Pil: höger 4">
              <a:extLst>
                <a:ext uri="{FF2B5EF4-FFF2-40B4-BE49-F238E27FC236}">
                  <a16:creationId xmlns:a16="http://schemas.microsoft.com/office/drawing/2014/main" id="{E5273C66-AC8B-A611-A935-B5F9391F8EE7}"/>
                </a:ext>
              </a:extLst>
            </p:cNvPr>
            <p:cNvSpPr txBox="1"/>
            <p:nvPr/>
          </p:nvSpPr>
          <p:spPr>
            <a:xfrm>
              <a:off x="3859225" y="1080888"/>
              <a:ext cx="228874" cy="229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Arial"/>
                <a:ea typeface="ＭＳ Ｐゴシック"/>
                <a:cs typeface="+mn-cs"/>
              </a:endParaRPr>
            </a:p>
          </p:txBody>
        </p:sp>
      </p:grpSp>
      <p:pic>
        <p:nvPicPr>
          <p:cNvPr id="48" name="Bildobjekt 47">
            <a:hlinkClick r:id="rId4"/>
            <a:extLst>
              <a:ext uri="{FF2B5EF4-FFF2-40B4-BE49-F238E27FC236}">
                <a16:creationId xmlns:a16="http://schemas.microsoft.com/office/drawing/2014/main" id="{638BBCDF-198C-70B2-D93C-B1592AF58072}"/>
              </a:ext>
            </a:extLst>
          </p:cNvPr>
          <p:cNvPicPr>
            <a:picLocks noChangeAspect="1"/>
          </p:cNvPicPr>
          <p:nvPr/>
        </p:nvPicPr>
        <p:blipFill>
          <a:blip r:embed="rId5"/>
          <a:stretch>
            <a:fillRect/>
          </a:stretch>
        </p:blipFill>
        <p:spPr>
          <a:xfrm>
            <a:off x="477422" y="4101612"/>
            <a:ext cx="1587563" cy="7946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632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18068ABB-9870-79AD-B9CB-C87844C565A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AFAB008-01FD-4564-B324-94699F92033D}"/>
              </a:ext>
            </a:extLst>
          </p:cNvPr>
          <p:cNvSpPr>
            <a:spLocks noGrp="1"/>
          </p:cNvSpPr>
          <p:nvPr>
            <p:ph type="ctrTitle"/>
          </p:nvPr>
        </p:nvSpPr>
        <p:spPr/>
        <p:txBody>
          <a:bodyPr/>
          <a:lstStyle/>
          <a:p>
            <a:r>
              <a:rPr lang="sv-SE" sz="2800" b="1">
                <a:latin typeface="+mj-lt"/>
              </a:rPr>
              <a:t>Fortsättning framåt</a:t>
            </a:r>
          </a:p>
        </p:txBody>
      </p:sp>
      <p:pic>
        <p:nvPicPr>
          <p:cNvPr id="6" name="Bild 5" descr="Pil: svag böj kontur">
            <a:extLst>
              <a:ext uri="{FF2B5EF4-FFF2-40B4-BE49-F238E27FC236}">
                <a16:creationId xmlns:a16="http://schemas.microsoft.com/office/drawing/2014/main" id="{7667EC38-798F-0211-6314-32D901E07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401899"/>
            <a:ext cx="914400" cy="914400"/>
          </a:xfrm>
          <a:prstGeom prst="rect">
            <a:avLst/>
          </a:prstGeom>
        </p:spPr>
      </p:pic>
    </p:spTree>
    <p:extLst>
      <p:ext uri="{BB962C8B-B14F-4D97-AF65-F5344CB8AC3E}">
        <p14:creationId xmlns:p14="http://schemas.microsoft.com/office/powerpoint/2010/main" val="426044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a:extLst>
            <a:ext uri="{FF2B5EF4-FFF2-40B4-BE49-F238E27FC236}">
              <a16:creationId xmlns:a16="http://schemas.microsoft.com/office/drawing/2014/main" id="{8C93760A-49EC-D581-4113-91377B6A1A7E}"/>
            </a:ext>
          </a:extLst>
        </p:cNvPr>
        <p:cNvGrpSpPr/>
        <p:nvPr/>
      </p:nvGrpSpPr>
      <p:grpSpPr>
        <a:xfrm>
          <a:off x="0" y="0"/>
          <a:ext cx="0" cy="0"/>
          <a:chOff x="0" y="0"/>
          <a:chExt cx="0" cy="0"/>
        </a:xfrm>
      </p:grpSpPr>
      <p:sp>
        <p:nvSpPr>
          <p:cNvPr id="26" name="Rektangel: rundade hörn 25">
            <a:extLst>
              <a:ext uri="{FF2B5EF4-FFF2-40B4-BE49-F238E27FC236}">
                <a16:creationId xmlns:a16="http://schemas.microsoft.com/office/drawing/2014/main" id="{33BC6FE1-A4A6-08D7-2CA6-2AF3C45EFCAE}"/>
              </a:ext>
            </a:extLst>
          </p:cNvPr>
          <p:cNvSpPr/>
          <p:nvPr/>
        </p:nvSpPr>
        <p:spPr bwMode="auto">
          <a:xfrm>
            <a:off x="5279967" y="669430"/>
            <a:ext cx="1978081"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Hur AI fungerar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Olika typer av AI</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Möjligheter och risker</a:t>
            </a:r>
          </a:p>
        </p:txBody>
      </p:sp>
      <p:sp>
        <p:nvSpPr>
          <p:cNvPr id="5" name="Rektangel: rundade hörn 4">
            <a:extLst>
              <a:ext uri="{FF2B5EF4-FFF2-40B4-BE49-F238E27FC236}">
                <a16:creationId xmlns:a16="http://schemas.microsoft.com/office/drawing/2014/main" id="{9BE755B1-1F26-7415-096C-12F71F84DF8C}"/>
              </a:ext>
            </a:extLst>
          </p:cNvPr>
          <p:cNvSpPr/>
          <p:nvPr/>
        </p:nvSpPr>
        <p:spPr bwMode="auto">
          <a:xfrm>
            <a:off x="3691543" y="669431"/>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Det här är AI</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2" name="Rektangel: rundade hörn 11">
            <a:extLst>
              <a:ext uri="{FF2B5EF4-FFF2-40B4-BE49-F238E27FC236}">
                <a16:creationId xmlns:a16="http://schemas.microsoft.com/office/drawing/2014/main" id="{5610EDBF-9327-DE75-A4AB-219CA8E8AE85}"/>
              </a:ext>
            </a:extLst>
          </p:cNvPr>
          <p:cNvSpPr/>
          <p:nvPr/>
        </p:nvSpPr>
        <p:spPr bwMode="auto">
          <a:xfrm>
            <a:off x="3691543" y="2168121"/>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Kom igång med generativ AI</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4" name="Rektangel: rundade hörn 13">
            <a:extLst>
              <a:ext uri="{FF2B5EF4-FFF2-40B4-BE49-F238E27FC236}">
                <a16:creationId xmlns:a16="http://schemas.microsoft.com/office/drawing/2014/main" id="{DB877E01-01BD-8ED4-BBAB-FC3B7289195C}"/>
              </a:ext>
            </a:extLst>
          </p:cNvPr>
          <p:cNvSpPr/>
          <p:nvPr/>
        </p:nvSpPr>
        <p:spPr bwMode="auto">
          <a:xfrm>
            <a:off x="1940255" y="4162996"/>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pedagogens uppdrag</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5" name="Rektangel: rundade hörn 14">
            <a:extLst>
              <a:ext uri="{FF2B5EF4-FFF2-40B4-BE49-F238E27FC236}">
                <a16:creationId xmlns:a16="http://schemas.microsoft.com/office/drawing/2014/main" id="{761B8C7D-EC99-D8CE-7761-9EB77B7935F8}"/>
              </a:ext>
            </a:extLst>
          </p:cNvPr>
          <p:cNvSpPr/>
          <p:nvPr/>
        </p:nvSpPr>
        <p:spPr bwMode="auto">
          <a:xfrm>
            <a:off x="1940254" y="3310147"/>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Prompta för kvalité</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6" name="Rektangel: rundade hörn 15">
            <a:extLst>
              <a:ext uri="{FF2B5EF4-FFF2-40B4-BE49-F238E27FC236}">
                <a16:creationId xmlns:a16="http://schemas.microsoft.com/office/drawing/2014/main" id="{4069CED9-3E39-0EF8-3B07-B4787C98370A}"/>
              </a:ext>
            </a:extLst>
          </p:cNvPr>
          <p:cNvSpPr/>
          <p:nvPr/>
        </p:nvSpPr>
        <p:spPr bwMode="auto">
          <a:xfrm>
            <a:off x="5542289" y="3316497"/>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undervisningen</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cxnSp>
        <p:nvCxnSpPr>
          <p:cNvPr id="19" name="Rak pilkoppling 18">
            <a:extLst>
              <a:ext uri="{FF2B5EF4-FFF2-40B4-BE49-F238E27FC236}">
                <a16:creationId xmlns:a16="http://schemas.microsoft.com/office/drawing/2014/main" id="{C63CA27F-111F-C4E8-9815-25E927FB78B9}"/>
              </a:ext>
            </a:extLst>
          </p:cNvPr>
          <p:cNvCxnSpPr>
            <a:stCxn id="5" idx="2"/>
            <a:endCxn id="12" idx="0"/>
          </p:cNvCxnSpPr>
          <p:nvPr/>
        </p:nvCxnSpPr>
        <p:spPr bwMode="auto">
          <a:xfrm>
            <a:off x="4572000" y="1291576"/>
            <a:ext cx="0" cy="8765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Koppling: vinklad 20">
            <a:extLst>
              <a:ext uri="{FF2B5EF4-FFF2-40B4-BE49-F238E27FC236}">
                <a16:creationId xmlns:a16="http://schemas.microsoft.com/office/drawing/2014/main" id="{CD2EC831-6830-2037-9167-771E27CCBD42}"/>
              </a:ext>
            </a:extLst>
          </p:cNvPr>
          <p:cNvCxnSpPr>
            <a:cxnSpLocks/>
            <a:stCxn id="15" idx="2"/>
            <a:endCxn id="14" idx="0"/>
          </p:cNvCxnSpPr>
          <p:nvPr/>
        </p:nvCxnSpPr>
        <p:spPr bwMode="auto">
          <a:xfrm rot="16200000" flipH="1">
            <a:off x="2705359" y="4047643"/>
            <a:ext cx="230704" cy="1"/>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Koppling: vinklad 22">
            <a:extLst>
              <a:ext uri="{FF2B5EF4-FFF2-40B4-BE49-F238E27FC236}">
                <a16:creationId xmlns:a16="http://schemas.microsoft.com/office/drawing/2014/main" id="{52BCCBEF-D0CA-78A3-02EE-2840726E0842}"/>
              </a:ext>
            </a:extLst>
          </p:cNvPr>
          <p:cNvCxnSpPr>
            <a:stCxn id="12" idx="2"/>
            <a:endCxn id="15" idx="0"/>
          </p:cNvCxnSpPr>
          <p:nvPr/>
        </p:nvCxnSpPr>
        <p:spPr bwMode="auto">
          <a:xfrm rot="5400000">
            <a:off x="3436416" y="2174562"/>
            <a:ext cx="519881" cy="1751289"/>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Koppling: vinklad 24">
            <a:extLst>
              <a:ext uri="{FF2B5EF4-FFF2-40B4-BE49-F238E27FC236}">
                <a16:creationId xmlns:a16="http://schemas.microsoft.com/office/drawing/2014/main" id="{87A2AEC1-B8BC-39D0-7228-C5AFD0E41136}"/>
              </a:ext>
            </a:extLst>
          </p:cNvPr>
          <p:cNvCxnSpPr>
            <a:stCxn id="12" idx="2"/>
            <a:endCxn id="16" idx="0"/>
          </p:cNvCxnSpPr>
          <p:nvPr/>
        </p:nvCxnSpPr>
        <p:spPr bwMode="auto">
          <a:xfrm rot="16200000" flipH="1">
            <a:off x="5234258" y="2128008"/>
            <a:ext cx="526231" cy="1850746"/>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Rektangel: rundade hörn 26">
            <a:extLst>
              <a:ext uri="{FF2B5EF4-FFF2-40B4-BE49-F238E27FC236}">
                <a16:creationId xmlns:a16="http://schemas.microsoft.com/office/drawing/2014/main" id="{65D54398-D97F-081F-03D1-03907C839ABE}"/>
              </a:ext>
            </a:extLst>
          </p:cNvPr>
          <p:cNvSpPr/>
          <p:nvPr/>
        </p:nvSpPr>
        <p:spPr bwMode="auto">
          <a:xfrm>
            <a:off x="5279966" y="2168118"/>
            <a:ext cx="197808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Att prompta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Praktiska uppgifter</a:t>
            </a:r>
          </a:p>
        </p:txBody>
      </p:sp>
      <p:sp>
        <p:nvSpPr>
          <p:cNvPr id="28" name="Rektangel: rundade hörn 27">
            <a:extLst>
              <a:ext uri="{FF2B5EF4-FFF2-40B4-BE49-F238E27FC236}">
                <a16:creationId xmlns:a16="http://schemas.microsoft.com/office/drawing/2014/main" id="{8A7EC9D9-CF9C-4868-7A9D-269E981AAC25}"/>
              </a:ext>
            </a:extLst>
          </p:cNvPr>
          <p:cNvSpPr/>
          <p:nvPr/>
        </p:nvSpPr>
        <p:spPr bwMode="auto">
          <a:xfrm>
            <a:off x="351834" y="4162996"/>
            <a:ext cx="176091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AI som digital assistent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Praktiska uppgifter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latin typeface="Arial" charset="0"/>
                <a:ea typeface="ＭＳ Ｐゴシック" pitchFamily="-48" charset="-128"/>
              </a:rPr>
              <a:t>Skolans förhållningssätt</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Rektangel: rundade hörn 28">
            <a:extLst>
              <a:ext uri="{FF2B5EF4-FFF2-40B4-BE49-F238E27FC236}">
                <a16:creationId xmlns:a16="http://schemas.microsoft.com/office/drawing/2014/main" id="{EF1DA8E4-9417-1262-435A-1D1E4F3088B5}"/>
              </a:ext>
            </a:extLst>
          </p:cNvPr>
          <p:cNvSpPr/>
          <p:nvPr/>
        </p:nvSpPr>
        <p:spPr bwMode="auto">
          <a:xfrm>
            <a:off x="351834" y="3310146"/>
            <a:ext cx="1760913" cy="615500"/>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Praktiska uppgifter för att utveckla instruktioner </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Rektangel: rundade hörn 29">
            <a:extLst>
              <a:ext uri="{FF2B5EF4-FFF2-40B4-BE49-F238E27FC236}">
                <a16:creationId xmlns:a16="http://schemas.microsoft.com/office/drawing/2014/main" id="{46C8B27B-4CB8-920F-09FC-98A423892D03}"/>
              </a:ext>
            </a:extLst>
          </p:cNvPr>
          <p:cNvSpPr/>
          <p:nvPr/>
        </p:nvSpPr>
        <p:spPr bwMode="auto">
          <a:xfrm>
            <a:off x="5542288" y="3799705"/>
            <a:ext cx="1760913" cy="113946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14400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Anvisning – AI i skolverksamhet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latin typeface="Arial" charset="0"/>
                <a:ea typeface="ＭＳ Ｐゴシック" pitchFamily="-48" charset="-128"/>
              </a:rPr>
              <a:t>Skolans förhållningssätt</a:t>
            </a:r>
            <a:endPar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Skapa agenter</a:t>
            </a:r>
            <a:endPar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Lärpaket F-3, 4-6, 7-9</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AI som study buddy</a:t>
            </a:r>
          </a:p>
        </p:txBody>
      </p:sp>
      <p:pic>
        <p:nvPicPr>
          <p:cNvPr id="32" name="Bildobjekt 31" descr="En bild som visar Grafik, symbol, Teckensnitt, clipart&#10;&#10;AI-genererat innehåll kan vara felaktigt.">
            <a:extLst>
              <a:ext uri="{FF2B5EF4-FFF2-40B4-BE49-F238E27FC236}">
                <a16:creationId xmlns:a16="http://schemas.microsoft.com/office/drawing/2014/main" id="{0C8FCA5B-CA6D-3523-1A09-9E97740B0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955" y="576500"/>
            <a:ext cx="804118" cy="808003"/>
          </a:xfrm>
          <a:prstGeom prst="rect">
            <a:avLst/>
          </a:prstGeom>
        </p:spPr>
      </p:pic>
      <p:sp>
        <p:nvSpPr>
          <p:cNvPr id="17" name="Rektangel: rundade hörn 16">
            <a:extLst>
              <a:ext uri="{FF2B5EF4-FFF2-40B4-BE49-F238E27FC236}">
                <a16:creationId xmlns:a16="http://schemas.microsoft.com/office/drawing/2014/main" id="{D065508F-2A21-F37D-C67E-B1E5E6807453}"/>
              </a:ext>
            </a:extLst>
          </p:cNvPr>
          <p:cNvSpPr/>
          <p:nvPr/>
        </p:nvSpPr>
        <p:spPr bwMode="auto">
          <a:xfrm>
            <a:off x="3701167" y="1384503"/>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skolverksamhet</a:t>
            </a:r>
            <a:endParaRPr kumimoji="0" lang="sv-SE" sz="14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18" name="Rektangel: rundade hörn 17">
            <a:extLst>
              <a:ext uri="{FF2B5EF4-FFF2-40B4-BE49-F238E27FC236}">
                <a16:creationId xmlns:a16="http://schemas.microsoft.com/office/drawing/2014/main" id="{2D86F356-7344-58AE-0D58-1EDEA425B987}"/>
              </a:ext>
            </a:extLst>
          </p:cNvPr>
          <p:cNvSpPr/>
          <p:nvPr/>
        </p:nvSpPr>
        <p:spPr bwMode="auto">
          <a:xfrm>
            <a:off x="5279966" y="1389550"/>
            <a:ext cx="197808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t>Anvisning – AI i skolverksamhet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sv-SE" sz="800">
                <a:solidFill>
                  <a:srgbClr val="000000"/>
                </a:solidFill>
                <a:latin typeface="Arial" charset="0"/>
                <a:ea typeface="ＭＳ Ｐゴシック" pitchFamily="-48" charset="-128"/>
              </a:rPr>
              <a:t>Möjligheter och risker</a:t>
            </a:r>
            <a:endParaRPr kumimoji="0" lang="sv-SE" sz="8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
        <p:nvSpPr>
          <p:cNvPr id="4" name="textruta 3">
            <a:extLst>
              <a:ext uri="{FF2B5EF4-FFF2-40B4-BE49-F238E27FC236}">
                <a16:creationId xmlns:a16="http://schemas.microsoft.com/office/drawing/2014/main" id="{C6C0ECFC-2BDC-CFC8-78E0-56A1A7928B20}"/>
              </a:ext>
            </a:extLst>
          </p:cNvPr>
          <p:cNvSpPr txBox="1"/>
          <p:nvPr/>
        </p:nvSpPr>
        <p:spPr>
          <a:xfrm>
            <a:off x="1642286" y="111938"/>
            <a:ext cx="5878673" cy="523220"/>
          </a:xfrm>
          <a:prstGeom prst="rect">
            <a:avLst/>
          </a:prstGeom>
          <a:noFill/>
        </p:spPr>
        <p:txBody>
          <a:bodyPr wrap="square">
            <a:spAutoFit/>
          </a:bodyPr>
          <a:lstStyle/>
          <a:p>
            <a:pPr algn="ctr"/>
            <a:r>
              <a:rPr lang="sv-SE" sz="2800" b="1">
                <a:latin typeface="+mj-lt"/>
              </a:rPr>
              <a:t>Fortsatta kurser i Akademien</a:t>
            </a:r>
            <a:endParaRPr lang="sv-SE" sz="2800"/>
          </a:p>
        </p:txBody>
      </p:sp>
      <p:sp>
        <p:nvSpPr>
          <p:cNvPr id="6" name="Rektangel 5">
            <a:extLst>
              <a:ext uri="{FF2B5EF4-FFF2-40B4-BE49-F238E27FC236}">
                <a16:creationId xmlns:a16="http://schemas.microsoft.com/office/drawing/2014/main" id="{3242148E-C18C-048A-97D3-A998458D1937}"/>
              </a:ext>
            </a:extLst>
          </p:cNvPr>
          <p:cNvSpPr/>
          <p:nvPr/>
        </p:nvSpPr>
        <p:spPr bwMode="auto">
          <a:xfrm>
            <a:off x="3691542" y="663082"/>
            <a:ext cx="3566505" cy="2127181"/>
          </a:xfrm>
          <a:prstGeom prst="rect">
            <a:avLst/>
          </a:prstGeom>
          <a:solidFill>
            <a:schemeClr val="bg1">
              <a:alpha val="76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38554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F8812-3BDD-2EC2-890B-327CE2605F02}"/>
              </a:ext>
            </a:extLst>
          </p:cNvPr>
          <p:cNvSpPr>
            <a:spLocks noGrp="1"/>
          </p:cNvSpPr>
          <p:nvPr>
            <p:ph type="ctrTitle"/>
          </p:nvPr>
        </p:nvSpPr>
        <p:spPr>
          <a:xfrm>
            <a:off x="620550" y="402777"/>
            <a:ext cx="7902900" cy="580929"/>
          </a:xfrm>
        </p:spPr>
        <p:txBody>
          <a:bodyPr/>
          <a:lstStyle/>
          <a:p>
            <a:r>
              <a:rPr lang="sv-SE" sz="2800" b="1">
                <a:latin typeface="+mj-lt"/>
              </a:rPr>
              <a:t>Andra förslag på fördjupning</a:t>
            </a:r>
          </a:p>
        </p:txBody>
      </p:sp>
      <p:pic>
        <p:nvPicPr>
          <p:cNvPr id="5" name="Bildobjekt 4">
            <a:extLst>
              <a:ext uri="{FF2B5EF4-FFF2-40B4-BE49-F238E27FC236}">
                <a16:creationId xmlns:a16="http://schemas.microsoft.com/office/drawing/2014/main" id="{C3F5320B-FECE-697F-9217-3E1CF7615F06}"/>
              </a:ext>
            </a:extLst>
          </p:cNvPr>
          <p:cNvPicPr>
            <a:picLocks noChangeAspect="1"/>
          </p:cNvPicPr>
          <p:nvPr/>
        </p:nvPicPr>
        <p:blipFill>
          <a:blip r:embed="rId3"/>
          <a:stretch>
            <a:fillRect/>
          </a:stretch>
        </p:blipFill>
        <p:spPr>
          <a:xfrm>
            <a:off x="749780" y="1581395"/>
            <a:ext cx="1983994" cy="2214071"/>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1C8D469E-E142-23B0-87D5-F4482BBACC6D}"/>
              </a:ext>
            </a:extLst>
          </p:cNvPr>
          <p:cNvPicPr>
            <a:picLocks noChangeAspect="1"/>
          </p:cNvPicPr>
          <p:nvPr/>
        </p:nvPicPr>
        <p:blipFill>
          <a:blip r:embed="rId4"/>
          <a:stretch>
            <a:fillRect/>
          </a:stretch>
        </p:blipFill>
        <p:spPr>
          <a:xfrm>
            <a:off x="3247840" y="1581395"/>
            <a:ext cx="2648320" cy="106694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9" name="Bildobjekt 8">
            <a:extLst>
              <a:ext uri="{FF2B5EF4-FFF2-40B4-BE49-F238E27FC236}">
                <a16:creationId xmlns:a16="http://schemas.microsoft.com/office/drawing/2014/main" id="{21ABDE8C-8B2A-BD44-1A55-D77F6817A49C}"/>
              </a:ext>
            </a:extLst>
          </p:cNvPr>
          <p:cNvPicPr>
            <a:picLocks noChangeAspect="1"/>
          </p:cNvPicPr>
          <p:nvPr/>
        </p:nvPicPr>
        <p:blipFill>
          <a:blip r:embed="rId5"/>
          <a:stretch>
            <a:fillRect/>
          </a:stretch>
        </p:blipFill>
        <p:spPr>
          <a:xfrm>
            <a:off x="326805" y="3252248"/>
            <a:ext cx="2829944" cy="753244"/>
          </a:xfrm>
          <a:prstGeom prst="rect">
            <a:avLst/>
          </a:prstGeom>
        </p:spPr>
      </p:pic>
      <p:pic>
        <p:nvPicPr>
          <p:cNvPr id="11" name="Bildobjekt 10">
            <a:extLst>
              <a:ext uri="{FF2B5EF4-FFF2-40B4-BE49-F238E27FC236}">
                <a16:creationId xmlns:a16="http://schemas.microsoft.com/office/drawing/2014/main" id="{9390350C-D7A1-9C6F-DAD5-32B85389666E}"/>
              </a:ext>
            </a:extLst>
          </p:cNvPr>
          <p:cNvPicPr>
            <a:picLocks noChangeAspect="1"/>
          </p:cNvPicPr>
          <p:nvPr/>
        </p:nvPicPr>
        <p:blipFill>
          <a:blip r:embed="rId6"/>
          <a:stretch>
            <a:fillRect/>
          </a:stretch>
        </p:blipFill>
        <p:spPr>
          <a:xfrm>
            <a:off x="6410226" y="1581395"/>
            <a:ext cx="1983994" cy="2009665"/>
          </a:xfrm>
          <a:prstGeom prst="rect">
            <a:avLst/>
          </a:prstGeom>
        </p:spPr>
      </p:pic>
      <p:pic>
        <p:nvPicPr>
          <p:cNvPr id="13" name="Bildobjekt 12">
            <a:extLst>
              <a:ext uri="{FF2B5EF4-FFF2-40B4-BE49-F238E27FC236}">
                <a16:creationId xmlns:a16="http://schemas.microsoft.com/office/drawing/2014/main" id="{F89F6D4A-F6E6-9C50-0EAF-C91E1964BB26}"/>
              </a:ext>
            </a:extLst>
          </p:cNvPr>
          <p:cNvPicPr>
            <a:picLocks noChangeAspect="1"/>
          </p:cNvPicPr>
          <p:nvPr/>
        </p:nvPicPr>
        <p:blipFill>
          <a:blip r:embed="rId7"/>
          <a:stretch>
            <a:fillRect/>
          </a:stretch>
        </p:blipFill>
        <p:spPr>
          <a:xfrm>
            <a:off x="6154274" y="3357702"/>
            <a:ext cx="2495898" cy="647790"/>
          </a:xfrm>
          <a:prstGeom prst="rect">
            <a:avLst/>
          </a:prstGeom>
        </p:spPr>
      </p:pic>
    </p:spTree>
    <p:extLst>
      <p:ext uri="{BB962C8B-B14F-4D97-AF65-F5344CB8AC3E}">
        <p14:creationId xmlns:p14="http://schemas.microsoft.com/office/powerpoint/2010/main" val="1413842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pic>
        <p:nvPicPr>
          <p:cNvPr id="1026" name="Picture 2" descr="Far Physics Illustrations, Royalty-Free Vector Graphics &amp; Clip Art - iStock">
            <a:extLst>
              <a:ext uri="{FF2B5EF4-FFF2-40B4-BE49-F238E27FC236}">
                <a16:creationId xmlns:a16="http://schemas.microsoft.com/office/drawing/2014/main" id="{30C1A8E6-82A5-F3CB-7741-DAD8068E7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0" r="8464" b="2"/>
          <a:stretch/>
        </p:blipFill>
        <p:spPr bwMode="auto">
          <a:xfrm>
            <a:off x="-159026" y="10"/>
            <a:ext cx="4240696" cy="5143490"/>
          </a:xfrm>
          <a:prstGeom prst="rect">
            <a:avLst/>
          </a:prstGeom>
          <a:solidFill>
            <a:srgbClr val="FFFFFF"/>
          </a:solidFill>
        </p:spPr>
      </p:pic>
      <p:sp>
        <p:nvSpPr>
          <p:cNvPr id="3" name="Rubrik 2">
            <a:extLst>
              <a:ext uri="{FF2B5EF4-FFF2-40B4-BE49-F238E27FC236}">
                <a16:creationId xmlns:a16="http://schemas.microsoft.com/office/drawing/2014/main" id="{67181FA4-E607-337A-43D4-7C11B06646E8}"/>
              </a:ext>
            </a:extLst>
          </p:cNvPr>
          <p:cNvSpPr>
            <a:spLocks noGrp="1"/>
          </p:cNvSpPr>
          <p:nvPr>
            <p:ph type="title"/>
          </p:nvPr>
        </p:nvSpPr>
        <p:spPr>
          <a:xfrm>
            <a:off x="4378712" y="432001"/>
            <a:ext cx="4527395" cy="690556"/>
          </a:xfrm>
        </p:spPr>
        <p:txBody>
          <a:bodyPr wrap="square" anchor="b">
            <a:noAutofit/>
          </a:bodyPr>
          <a:lstStyle/>
          <a:p>
            <a:r>
              <a:rPr lang="sv-SE" sz="2800" b="1">
                <a:latin typeface="+mj-lt"/>
              </a:rPr>
              <a:t>Användning av AI-tjänster med privat konto</a:t>
            </a:r>
          </a:p>
        </p:txBody>
      </p:sp>
      <p:sp>
        <p:nvSpPr>
          <p:cNvPr id="4" name="Platshållare för innehåll 3">
            <a:extLst>
              <a:ext uri="{FF2B5EF4-FFF2-40B4-BE49-F238E27FC236}">
                <a16:creationId xmlns:a16="http://schemas.microsoft.com/office/drawing/2014/main" id="{911F9C39-3481-232A-3FB1-4BDB61A3CA3F}"/>
              </a:ext>
            </a:extLst>
          </p:cNvPr>
          <p:cNvSpPr>
            <a:spLocks noGrp="1"/>
          </p:cNvSpPr>
          <p:nvPr>
            <p:ph sz="quarter" idx="13"/>
          </p:nvPr>
        </p:nvSpPr>
        <p:spPr>
          <a:xfrm>
            <a:off x="4572000" y="1357602"/>
            <a:ext cx="3950070" cy="1892765"/>
          </a:xfrm>
        </p:spPr>
        <p:txBody>
          <a:bodyPr wrap="square" anchor="t">
            <a:normAutofit lnSpcReduction="10000"/>
          </a:bodyPr>
          <a:lstStyle/>
          <a:p>
            <a:r>
              <a:rPr lang="sv-SE"/>
              <a:t>Personlig input</a:t>
            </a:r>
          </a:p>
          <a:p>
            <a:pPr marL="0" indent="0">
              <a:buNone/>
            </a:pPr>
            <a:endParaRPr lang="sv-SE"/>
          </a:p>
          <a:p>
            <a:r>
              <a:rPr lang="sv-SE"/>
              <a:t>Undervisningsresurser </a:t>
            </a:r>
          </a:p>
          <a:p>
            <a:pPr marL="0" indent="0">
              <a:buNone/>
            </a:pPr>
            <a:endParaRPr lang="sv-SE"/>
          </a:p>
          <a:p>
            <a:r>
              <a:rPr lang="sv-SE"/>
              <a:t>Omvärldsspaning</a:t>
            </a:r>
          </a:p>
          <a:p>
            <a:endParaRPr lang="sv-SE"/>
          </a:p>
          <a:p>
            <a:pPr marL="0" indent="0">
              <a:buNone/>
            </a:pPr>
            <a:r>
              <a:rPr lang="sv-SE"/>
              <a:t>❗Aldrig i administrativa arbetsuppgifter</a:t>
            </a:r>
          </a:p>
          <a:p>
            <a:endParaRPr lang="sv-SE"/>
          </a:p>
        </p:txBody>
      </p:sp>
    </p:spTree>
    <p:extLst>
      <p:ext uri="{BB962C8B-B14F-4D97-AF65-F5344CB8AC3E}">
        <p14:creationId xmlns:p14="http://schemas.microsoft.com/office/powerpoint/2010/main" val="2102327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A12DCE38-DB83-AA90-09E2-2E688F7F8C57}"/>
            </a:ext>
          </a:extLst>
        </p:cNvPr>
        <p:cNvGrpSpPr/>
        <p:nvPr/>
      </p:nvGrpSpPr>
      <p:grpSpPr>
        <a:xfrm>
          <a:off x="0" y="0"/>
          <a:ext cx="0" cy="0"/>
          <a:chOff x="0" y="0"/>
          <a:chExt cx="0" cy="0"/>
        </a:xfrm>
      </p:grpSpPr>
      <p:pic>
        <p:nvPicPr>
          <p:cNvPr id="1026" name="Picture 2" descr="Thumbnail Image en bild som för tankarna till frågor kring ai med frågetecken och utan människor">
            <a:extLst>
              <a:ext uri="{FF2B5EF4-FFF2-40B4-BE49-F238E27FC236}">
                <a16:creationId xmlns:a16="http://schemas.microsoft.com/office/drawing/2014/main" id="{F98268D4-3A25-C553-84F2-8F0F350370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5" r="18451"/>
          <a:stretch/>
        </p:blipFill>
        <p:spPr bwMode="auto">
          <a:xfrm>
            <a:off x="1" y="0"/>
            <a:ext cx="3474720" cy="514897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36359A5-A63D-7887-E95A-E27E2B34CB41}"/>
              </a:ext>
            </a:extLst>
          </p:cNvPr>
          <p:cNvSpPr>
            <a:spLocks noGrp="1"/>
          </p:cNvSpPr>
          <p:nvPr>
            <p:ph type="title"/>
          </p:nvPr>
        </p:nvSpPr>
        <p:spPr>
          <a:xfrm>
            <a:off x="4572001" y="180203"/>
            <a:ext cx="2728570" cy="410399"/>
          </a:xfrm>
        </p:spPr>
        <p:txBody>
          <a:bodyPr/>
          <a:lstStyle/>
          <a:p>
            <a:pPr algn="ctr"/>
            <a:r>
              <a:rPr lang="sv-SE" sz="2800" b="1">
                <a:latin typeface="+mj-lt"/>
              </a:rPr>
              <a:t>Utvärdering</a:t>
            </a:r>
          </a:p>
        </p:txBody>
      </p:sp>
      <p:sp>
        <p:nvSpPr>
          <p:cNvPr id="4" name="Platshållare för innehåll 3">
            <a:extLst>
              <a:ext uri="{FF2B5EF4-FFF2-40B4-BE49-F238E27FC236}">
                <a16:creationId xmlns:a16="http://schemas.microsoft.com/office/drawing/2014/main" id="{F895E4F9-AD70-2F59-D1C6-014F7BF379E0}"/>
              </a:ext>
            </a:extLst>
          </p:cNvPr>
          <p:cNvSpPr>
            <a:spLocks noGrp="1"/>
          </p:cNvSpPr>
          <p:nvPr>
            <p:ph sz="quarter" idx="13"/>
          </p:nvPr>
        </p:nvSpPr>
        <p:spPr>
          <a:xfrm>
            <a:off x="3745381" y="914399"/>
            <a:ext cx="5171847" cy="3621025"/>
          </a:xfrm>
        </p:spPr>
        <p:txBody>
          <a:bodyPr/>
          <a:lstStyle/>
          <a:p>
            <a:pPr rtl="0" fontAlgn="ctr">
              <a:buFont typeface="Arial" panose="020B0604020202020204" pitchFamily="34" charset="0"/>
              <a:buChar char="•"/>
            </a:pPr>
            <a:r>
              <a:rPr lang="sv-SE"/>
              <a:t>Hur har arbetet gått utifrån syfte och mål med </a:t>
            </a:r>
            <a:r>
              <a:rPr lang="sv-SE" err="1"/>
              <a:t>lärpaketet</a:t>
            </a:r>
            <a:r>
              <a:rPr lang="sv-SE"/>
              <a:t>?</a:t>
            </a:r>
          </a:p>
          <a:p>
            <a:pPr rtl="0" fontAlgn="ctr">
              <a:buFont typeface="Arial" panose="020B0604020202020204" pitchFamily="34" charset="0"/>
              <a:buChar char="•"/>
            </a:pPr>
            <a:endParaRPr lang="sv-SE">
              <a:effectLst/>
            </a:endParaRPr>
          </a:p>
          <a:p>
            <a:pPr rtl="0" fontAlgn="ctr">
              <a:buFont typeface="Arial" panose="020B0604020202020204" pitchFamily="34" charset="0"/>
              <a:buChar char="•"/>
            </a:pPr>
            <a:endParaRPr lang="sv-SE"/>
          </a:p>
          <a:p>
            <a:pPr rtl="0" fontAlgn="ctr">
              <a:buFont typeface="Arial" panose="020B0604020202020204" pitchFamily="34" charset="0"/>
              <a:buChar char="•"/>
            </a:pPr>
            <a:endParaRPr lang="sv-SE">
              <a:effectLst/>
            </a:endParaRPr>
          </a:p>
          <a:p>
            <a:pPr rtl="0" fontAlgn="ctr">
              <a:buFont typeface="Arial" panose="020B0604020202020204" pitchFamily="34" charset="0"/>
              <a:buChar char="•"/>
            </a:pPr>
            <a:endParaRPr lang="sv-SE"/>
          </a:p>
          <a:p>
            <a:pPr rtl="0" fontAlgn="ctr">
              <a:buFont typeface="Arial" panose="020B0604020202020204" pitchFamily="34" charset="0"/>
              <a:buChar char="•"/>
            </a:pPr>
            <a:endParaRPr lang="sv-SE">
              <a:effectLst/>
            </a:endParaRPr>
          </a:p>
          <a:p>
            <a:pPr rtl="0" fontAlgn="ctr">
              <a:buFont typeface="Arial" panose="020B0604020202020204" pitchFamily="34" charset="0"/>
              <a:buChar char="•"/>
            </a:pPr>
            <a:endParaRPr lang="sv-SE"/>
          </a:p>
          <a:p>
            <a:pPr rtl="0" fontAlgn="ctr">
              <a:buFont typeface="Arial" panose="020B0604020202020204" pitchFamily="34" charset="0"/>
              <a:buChar char="•"/>
            </a:pPr>
            <a:endParaRPr lang="sv-SE">
              <a:effectLst/>
            </a:endParaRPr>
          </a:p>
          <a:p>
            <a:pPr rtl="0" fontAlgn="ctr">
              <a:buFont typeface="Arial" panose="020B0604020202020204" pitchFamily="34" charset="0"/>
              <a:buChar char="•"/>
            </a:pPr>
            <a:endParaRPr lang="sv-SE">
              <a:effectLst/>
            </a:endParaRPr>
          </a:p>
          <a:p>
            <a:pPr rtl="0" fontAlgn="ctr">
              <a:buFont typeface="Arial" panose="020B0604020202020204" pitchFamily="34" charset="0"/>
              <a:buChar char="•"/>
            </a:pPr>
            <a:r>
              <a:rPr lang="sv-SE"/>
              <a:t>Hur arbetar vi vidare?</a:t>
            </a:r>
            <a:endParaRPr lang="sv-SE">
              <a:effectLst/>
            </a:endParaRPr>
          </a:p>
          <a:p>
            <a:pPr marL="0" indent="0" rtl="0" fontAlgn="ctr">
              <a:buNone/>
            </a:pPr>
            <a:endParaRPr lang="sv-SE"/>
          </a:p>
          <a:p>
            <a:pPr marL="0" indent="0" rtl="0" fontAlgn="ctr">
              <a:buNone/>
            </a:pPr>
            <a:br>
              <a:rPr lang="sv-SE">
                <a:effectLst/>
              </a:rPr>
            </a:br>
            <a:endParaRPr lang="sv-SE">
              <a:effectLst/>
            </a:endParaRPr>
          </a:p>
          <a:p>
            <a:pPr marL="0" indent="0">
              <a:buNone/>
            </a:pPr>
            <a:endParaRPr lang="sv-SE"/>
          </a:p>
        </p:txBody>
      </p:sp>
      <p:pic>
        <p:nvPicPr>
          <p:cNvPr id="3" name="Bildobjekt 2">
            <a:extLst>
              <a:ext uri="{FF2B5EF4-FFF2-40B4-BE49-F238E27FC236}">
                <a16:creationId xmlns:a16="http://schemas.microsoft.com/office/drawing/2014/main" id="{A7D3183F-60EE-32C6-3B32-2FED980623D3}"/>
              </a:ext>
            </a:extLst>
          </p:cNvPr>
          <p:cNvPicPr>
            <a:picLocks noChangeAspect="1"/>
          </p:cNvPicPr>
          <p:nvPr/>
        </p:nvPicPr>
        <p:blipFill>
          <a:blip r:embed="rId4"/>
          <a:srcRect r="43045" b="25673"/>
          <a:stretch/>
        </p:blipFill>
        <p:spPr>
          <a:xfrm>
            <a:off x="4572000" y="1619752"/>
            <a:ext cx="3347499" cy="1903996"/>
          </a:xfrm>
          <a:prstGeom prst="rect">
            <a:avLst/>
          </a:prstGeom>
        </p:spPr>
      </p:pic>
    </p:spTree>
    <p:extLst>
      <p:ext uri="{BB962C8B-B14F-4D97-AF65-F5344CB8AC3E}">
        <p14:creationId xmlns:p14="http://schemas.microsoft.com/office/powerpoint/2010/main" val="213498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1BCBE0-7165-F4D7-A865-002216EF30CF}"/>
            </a:ext>
          </a:extLst>
        </p:cNvPr>
        <p:cNvGrpSpPr/>
        <p:nvPr/>
      </p:nvGrpSpPr>
      <p:grpSpPr>
        <a:xfrm>
          <a:off x="0" y="0"/>
          <a:ext cx="0" cy="0"/>
          <a:chOff x="0" y="0"/>
          <a:chExt cx="0" cy="0"/>
        </a:xfrm>
      </p:grpSpPr>
      <p:sp>
        <p:nvSpPr>
          <p:cNvPr id="3" name="Platshållare för text 9" descr="Karlstads kommuns logotyp.">
            <a:extLst>
              <a:ext uri="{FF2B5EF4-FFF2-40B4-BE49-F238E27FC236}">
                <a16:creationId xmlns:a16="http://schemas.microsoft.com/office/drawing/2014/main" id="{6FCE4085-14F4-40F4-4437-32B74EDB26FD}"/>
              </a:ext>
            </a:extLst>
          </p:cNvPr>
          <p:cNvSpPr txBox="1">
            <a:spLocks noGrp="1" noRot="1" noChangeAspect="1" noMove="1" noResize="1" noEditPoints="1" noAdjustHandles="1" noChangeArrowheads="1" noChangeShapeType="1"/>
          </p:cNvSpPr>
          <p:nvPr/>
        </p:nvSpPr>
        <p:spPr>
          <a:xfrm>
            <a:off x="3850097" y="1832528"/>
            <a:ext cx="1443806" cy="1243278"/>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rtl="0" eaLnBrk="1" fontAlgn="base" hangingPunct="1">
              <a:spcBef>
                <a:spcPct val="20000"/>
              </a:spcBef>
              <a:spcAft>
                <a:spcPct val="0"/>
              </a:spcAft>
              <a:buNone/>
              <a:tabLst/>
              <a:defRPr sz="1600">
                <a:solidFill>
                  <a:schemeClr val="tx1"/>
                </a:solidFill>
                <a:latin typeface="+mn-lt"/>
                <a:ea typeface="+mn-ea"/>
                <a:cs typeface="ＭＳ Ｐゴシック" pitchFamily="127" charset="-128"/>
              </a:defRPr>
            </a:lvl1pPr>
            <a:lvl2pPr marL="185738" indent="0" algn="l" rtl="0" eaLnBrk="1" fontAlgn="base" hangingPunct="1">
              <a:spcBef>
                <a:spcPct val="20000"/>
              </a:spcBef>
              <a:spcAft>
                <a:spcPct val="0"/>
              </a:spcAft>
              <a:buNone/>
              <a:tabLst/>
              <a:defRPr sz="1400">
                <a:solidFill>
                  <a:schemeClr val="tx1"/>
                </a:solidFill>
                <a:latin typeface="+mn-lt"/>
                <a:ea typeface="+mn-ea"/>
              </a:defRPr>
            </a:lvl2pPr>
            <a:lvl3pPr marL="363538" indent="0" algn="l" rtl="0" eaLnBrk="1" fontAlgn="base" hangingPunct="1">
              <a:spcBef>
                <a:spcPct val="20000"/>
              </a:spcBef>
              <a:spcAft>
                <a:spcPct val="0"/>
              </a:spcAft>
              <a:buNone/>
              <a:tabLst/>
              <a:defRPr sz="1200">
                <a:solidFill>
                  <a:schemeClr val="tx1"/>
                </a:solidFill>
                <a:latin typeface="+mn-lt"/>
                <a:ea typeface="+mn-ea"/>
              </a:defRPr>
            </a:lvl3pPr>
            <a:lvl4pPr marL="541338" indent="0" algn="l" rtl="0" eaLnBrk="1" fontAlgn="base" hangingPunct="1">
              <a:spcBef>
                <a:spcPct val="20000"/>
              </a:spcBef>
              <a:spcAft>
                <a:spcPct val="0"/>
              </a:spcAft>
              <a:buNone/>
              <a:tabLst/>
              <a:defRPr sz="1000">
                <a:solidFill>
                  <a:schemeClr val="tx1"/>
                </a:solidFill>
                <a:latin typeface="+mn-lt"/>
                <a:ea typeface="+mn-ea"/>
              </a:defRPr>
            </a:lvl4pPr>
            <a:lvl5pPr marL="719138" indent="0" algn="l" rtl="0" eaLnBrk="1" fontAlgn="base" hangingPunct="1">
              <a:spcBef>
                <a:spcPct val="20000"/>
              </a:spcBef>
              <a:spcAft>
                <a:spcPct val="0"/>
              </a:spcAft>
              <a:buNone/>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v-SE" sz="1600" b="0" i="0" u="none" strike="noStrike" kern="0" cap="none" spc="0" normalizeH="0" baseline="0" noProof="0">
                <a:ln>
                  <a:noFill/>
                </a:ln>
                <a:solidFill>
                  <a:srgbClr val="000000"/>
                </a:solidFill>
                <a:effectLst/>
                <a:uLnTx/>
                <a:uFillTx/>
                <a:latin typeface="Arial"/>
                <a:ea typeface="ＭＳ Ｐゴシック"/>
              </a:rPr>
              <a:t> </a:t>
            </a:r>
          </a:p>
        </p:txBody>
      </p:sp>
    </p:spTree>
    <p:extLst>
      <p:ext uri="{BB962C8B-B14F-4D97-AF65-F5344CB8AC3E}">
        <p14:creationId xmlns:p14="http://schemas.microsoft.com/office/powerpoint/2010/main" val="218968876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609613B3-9642-90CD-61BB-5F35255C0FB5}"/>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66E559E4-8B46-57BE-B4AD-4EE68160F1EE}"/>
              </a:ext>
            </a:extLst>
          </p:cNvPr>
          <p:cNvSpPr>
            <a:spLocks noGrp="1"/>
          </p:cNvSpPr>
          <p:nvPr>
            <p:ph type="ctrTitle"/>
          </p:nvPr>
        </p:nvSpPr>
        <p:spPr>
          <a:xfrm>
            <a:off x="621000" y="257544"/>
            <a:ext cx="7902900" cy="716491"/>
          </a:xfrm>
        </p:spPr>
        <p:txBody>
          <a:bodyPr/>
          <a:lstStyle/>
          <a:p>
            <a:pPr algn="l"/>
            <a:r>
              <a:rPr lang="sv-SE" sz="2800" b="1">
                <a:latin typeface="Arial" panose="020B0604020202020204" pitchFamily="34" charset="0"/>
                <a:cs typeface="Arial" panose="020B0604020202020204" pitchFamily="34" charset="0"/>
              </a:rPr>
              <a:t>Mål och syfte för Österstrandsskolan </a:t>
            </a:r>
          </a:p>
        </p:txBody>
      </p:sp>
      <p:sp>
        <p:nvSpPr>
          <p:cNvPr id="5" name="Underrubrik 4">
            <a:extLst>
              <a:ext uri="{FF2B5EF4-FFF2-40B4-BE49-F238E27FC236}">
                <a16:creationId xmlns:a16="http://schemas.microsoft.com/office/drawing/2014/main" id="{5F58C1F2-0236-A664-5C2D-C581014031BD}"/>
              </a:ext>
            </a:extLst>
          </p:cNvPr>
          <p:cNvSpPr>
            <a:spLocks noGrp="1"/>
          </p:cNvSpPr>
          <p:nvPr>
            <p:ph type="subTitle" idx="1"/>
          </p:nvPr>
        </p:nvSpPr>
        <p:spPr>
          <a:xfrm>
            <a:off x="621000" y="1202635"/>
            <a:ext cx="7902900" cy="3438939"/>
          </a:xfrm>
        </p:spPr>
        <p:txBody>
          <a:bodyPr/>
          <a:lstStyle/>
          <a:p>
            <a:pPr algn="l"/>
            <a:r>
              <a:rPr lang="sv-SE" b="1"/>
              <a:t>Alla ska känna sig förtrogna med:</a:t>
            </a:r>
          </a:p>
          <a:p>
            <a:pPr marL="285750" indent="-285750" algn="l">
              <a:buFont typeface="Arial" panose="020B0604020202020204" pitchFamily="34" charset="0"/>
              <a:buChar char="•"/>
            </a:pPr>
            <a:r>
              <a:rPr lang="sv-SE"/>
              <a:t>anvisningen </a:t>
            </a:r>
            <a:r>
              <a:rPr lang="sv-SE" i="1"/>
              <a:t>AI i skolverksamhet</a:t>
            </a:r>
          </a:p>
          <a:p>
            <a:pPr marL="285750" indent="-285750" algn="l">
              <a:buFont typeface="Arial" panose="020B0604020202020204" pitchFamily="34" charset="0"/>
              <a:buChar char="•"/>
            </a:pPr>
            <a:r>
              <a:rPr lang="sv-SE"/>
              <a:t>skolans förhållningssätt till AI</a:t>
            </a:r>
          </a:p>
          <a:p>
            <a:pPr marL="285750" indent="-285750" algn="l">
              <a:buFont typeface="Arial" panose="020B0604020202020204" pitchFamily="34" charset="0"/>
              <a:buChar char="•"/>
            </a:pPr>
            <a:endParaRPr lang="sv-SE"/>
          </a:p>
          <a:p>
            <a:pPr algn="l"/>
            <a:r>
              <a:rPr lang="sv-SE" b="1"/>
              <a:t>Alla ska ha: </a:t>
            </a:r>
          </a:p>
          <a:p>
            <a:pPr marL="285750" indent="-285750" algn="l">
              <a:buFont typeface="Arial" panose="020B0604020202020204" pitchFamily="34" charset="0"/>
              <a:buChar char="•"/>
            </a:pPr>
            <a:r>
              <a:rPr lang="sv-SE"/>
              <a:t>genomfört kurser i </a:t>
            </a:r>
            <a:r>
              <a:rPr lang="sv-SE" err="1"/>
              <a:t>DigKomp</a:t>
            </a:r>
            <a:r>
              <a:rPr lang="sv-SE"/>
              <a:t> Akademien</a:t>
            </a:r>
          </a:p>
          <a:p>
            <a:pPr marL="285750" indent="-285750" algn="l">
              <a:buFont typeface="Arial" panose="020B0604020202020204" pitchFamily="34" charset="0"/>
              <a:buChar char="•"/>
            </a:pPr>
            <a:r>
              <a:rPr lang="sv-SE"/>
              <a:t>testat en AI-tjänst</a:t>
            </a:r>
          </a:p>
          <a:p>
            <a:pPr marL="285750" indent="-285750" algn="l">
              <a:buFont typeface="Arial" panose="020B0604020202020204" pitchFamily="34" charset="0"/>
              <a:buChar char="•"/>
            </a:pPr>
            <a:r>
              <a:rPr lang="sv-SE"/>
              <a:t>tagit del av färdigt lektionsmaterial för elever </a:t>
            </a:r>
          </a:p>
          <a:p>
            <a:pPr marL="285750" indent="-285750" algn="l">
              <a:buFont typeface="Arial" panose="020B0604020202020204" pitchFamily="34" charset="0"/>
              <a:buChar char="•"/>
            </a:pPr>
            <a:endParaRPr lang="sv-SE"/>
          </a:p>
          <a:p>
            <a:pPr algn="l"/>
            <a:r>
              <a:rPr lang="sv-SE" b="1"/>
              <a:t>Tidsåtgång: </a:t>
            </a:r>
          </a:p>
          <a:p>
            <a:pPr marL="285750" indent="-285750" algn="l">
              <a:buFont typeface="Arial" panose="020B0604020202020204" pitchFamily="34" charset="0"/>
              <a:buChar char="•"/>
            </a:pPr>
            <a:endParaRPr lang="sv-SE"/>
          </a:p>
        </p:txBody>
      </p:sp>
      <p:pic>
        <p:nvPicPr>
          <p:cNvPr id="3" name="Bild 2" descr="Väg (två stift med en stig) kontur">
            <a:extLst>
              <a:ext uri="{FF2B5EF4-FFF2-40B4-BE49-F238E27FC236}">
                <a16:creationId xmlns:a16="http://schemas.microsoft.com/office/drawing/2014/main" id="{708BAA38-DFC8-BB03-679F-DC89F191A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891" y="1554937"/>
            <a:ext cx="1598371" cy="1598371"/>
          </a:xfrm>
          <a:prstGeom prst="rect">
            <a:avLst/>
          </a:prstGeom>
        </p:spPr>
      </p:pic>
    </p:spTree>
    <p:extLst>
      <p:ext uri="{BB962C8B-B14F-4D97-AF65-F5344CB8AC3E}">
        <p14:creationId xmlns:p14="http://schemas.microsoft.com/office/powerpoint/2010/main" val="2194321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CED49B7C-F644-78C8-A229-9EBF5043C4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4A04CB9-B321-BE53-FC35-FA256457EF21}"/>
              </a:ext>
            </a:extLst>
          </p:cNvPr>
          <p:cNvSpPr>
            <a:spLocks noGrp="1"/>
          </p:cNvSpPr>
          <p:nvPr>
            <p:ph type="title"/>
          </p:nvPr>
        </p:nvSpPr>
        <p:spPr>
          <a:xfrm>
            <a:off x="3121744" y="375094"/>
            <a:ext cx="2661301" cy="352283"/>
          </a:xfrm>
        </p:spPr>
        <p:txBody>
          <a:bodyPr anchor="t"/>
          <a:lstStyle/>
          <a:p>
            <a:r>
              <a:rPr lang="sv-SE"/>
              <a:t>Begreppslista AI</a:t>
            </a:r>
          </a:p>
        </p:txBody>
      </p:sp>
      <p:sp>
        <p:nvSpPr>
          <p:cNvPr id="8" name="Rektangel: rundade hörn 7">
            <a:extLst>
              <a:ext uri="{FF2B5EF4-FFF2-40B4-BE49-F238E27FC236}">
                <a16:creationId xmlns:a16="http://schemas.microsoft.com/office/drawing/2014/main" id="{DA4E9F32-D984-4B0E-AC3C-01AFFA6B3192}"/>
              </a:ext>
            </a:extLst>
          </p:cNvPr>
          <p:cNvSpPr/>
          <p:nvPr/>
        </p:nvSpPr>
        <p:spPr bwMode="auto">
          <a:xfrm>
            <a:off x="152919" y="1117620"/>
            <a:ext cx="2853517" cy="769733"/>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rPr>
              <a:t>AI – artificiell intelligens</a:t>
            </a:r>
          </a:p>
          <a:p>
            <a:pPr marL="0" marR="0" indent="0" algn="l" defTabSz="914400" rtl="0" eaLnBrk="0" fontAlgn="base" latinLnBrk="0" hangingPunct="0">
              <a:lnSpc>
                <a:spcPct val="100000"/>
              </a:lnSpc>
              <a:spcBef>
                <a:spcPct val="0"/>
              </a:spcBef>
              <a:spcAft>
                <a:spcPct val="0"/>
              </a:spcAft>
              <a:buClrTx/>
              <a:buSzTx/>
              <a:buFontTx/>
              <a:buNone/>
              <a:tabLst/>
            </a:pPr>
            <a:r>
              <a:rPr lang="sv-SE" sz="1000">
                <a:latin typeface="Aptos" panose="020B0004020202020204" pitchFamily="34" charset="0"/>
                <a:ea typeface="ＭＳ Ｐゴシック" pitchFamily="-48" charset="-128"/>
              </a:rPr>
              <a:t>T</a:t>
            </a:r>
            <a:r>
              <a:rPr lang="sv-SE" sz="1000" b="0" i="0">
                <a:solidFill>
                  <a:srgbClr val="242424"/>
                </a:solidFill>
                <a:effectLst/>
                <a:latin typeface="Aptos" panose="020B0004020202020204" pitchFamily="34" charset="0"/>
              </a:rPr>
              <a:t>eknik som gör att datorer kan utföra uppgifter som normalt kräver mänsklig intelligens, som att känna igen tal eller spela schack.</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
        <p:nvSpPr>
          <p:cNvPr id="9" name="Rektangel: rundade hörn 8">
            <a:extLst>
              <a:ext uri="{FF2B5EF4-FFF2-40B4-BE49-F238E27FC236}">
                <a16:creationId xmlns:a16="http://schemas.microsoft.com/office/drawing/2014/main" id="{FB76FA31-ECDF-BBB5-7712-923704E1718C}"/>
              </a:ext>
            </a:extLst>
          </p:cNvPr>
          <p:cNvSpPr/>
          <p:nvPr/>
        </p:nvSpPr>
        <p:spPr bwMode="auto">
          <a:xfrm>
            <a:off x="3316936" y="1117620"/>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rPr>
              <a:t>AGI – generell artificiell intelligens</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En avancerad form av AI som kan utföra alla intellektuella uppgifter som en människa kan.</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0" name="Rektangel: rundade hörn 9">
            <a:extLst>
              <a:ext uri="{FF2B5EF4-FFF2-40B4-BE49-F238E27FC236}">
                <a16:creationId xmlns:a16="http://schemas.microsoft.com/office/drawing/2014/main" id="{6110E1EB-B525-306F-9731-E90E8EB596D5}"/>
              </a:ext>
            </a:extLst>
          </p:cNvPr>
          <p:cNvSpPr/>
          <p:nvPr/>
        </p:nvSpPr>
        <p:spPr bwMode="auto">
          <a:xfrm>
            <a:off x="6093545" y="1117619"/>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Generativ AI</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AI som kan skapa nytt innehåll, som text, bilder eller musik, baserat på inlärda mönster.</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1" name="Rektangel: rundade hörn 10">
            <a:extLst>
              <a:ext uri="{FF2B5EF4-FFF2-40B4-BE49-F238E27FC236}">
                <a16:creationId xmlns:a16="http://schemas.microsoft.com/office/drawing/2014/main" id="{46DB7F34-C9FF-7551-551C-202AF1774246}"/>
              </a:ext>
            </a:extLst>
          </p:cNvPr>
          <p:cNvSpPr/>
          <p:nvPr/>
        </p:nvSpPr>
        <p:spPr bwMode="auto">
          <a:xfrm>
            <a:off x="152919" y="3524297"/>
            <a:ext cx="2126414" cy="75683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Språkmodell</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En AI-modell som är tränad för att förstå och generera mänskligt språk.</a:t>
            </a:r>
            <a:endParaRPr lang="sv-SE" sz="1000" b="1">
              <a:latin typeface="Aptos" panose="020B0004020202020204" pitchFamily="34" charset="0"/>
              <a:ea typeface="ＭＳ Ｐゴシック" pitchFamily="-48" charset="-128"/>
            </a:endParaRPr>
          </a:p>
        </p:txBody>
      </p:sp>
      <p:sp>
        <p:nvSpPr>
          <p:cNvPr id="12" name="Rektangel: rundade hörn 11">
            <a:extLst>
              <a:ext uri="{FF2B5EF4-FFF2-40B4-BE49-F238E27FC236}">
                <a16:creationId xmlns:a16="http://schemas.microsoft.com/office/drawing/2014/main" id="{005CF9F4-094F-74EE-9019-A1FDD46B213A}"/>
              </a:ext>
            </a:extLst>
          </p:cNvPr>
          <p:cNvSpPr/>
          <p:nvPr/>
        </p:nvSpPr>
        <p:spPr bwMode="auto">
          <a:xfrm>
            <a:off x="2762075" y="2326363"/>
            <a:ext cx="3229147"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Maskininlärning </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En metod där datorer lär sig från data och förbättrar sina prestationer över tid. Man tränar en dator på att bli bättre på att ge den många exempel.  </a:t>
            </a:r>
            <a:endParaRPr lang="sv-SE" sz="1000" b="1">
              <a:latin typeface="Aptos" panose="020B0004020202020204" pitchFamily="34" charset="0"/>
              <a:ea typeface="ＭＳ Ｐゴシック" pitchFamily="-48" charset="-128"/>
            </a:endParaRPr>
          </a:p>
        </p:txBody>
      </p:sp>
      <p:sp>
        <p:nvSpPr>
          <p:cNvPr id="13" name="Rektangel: rundade hörn 12">
            <a:extLst>
              <a:ext uri="{FF2B5EF4-FFF2-40B4-BE49-F238E27FC236}">
                <a16:creationId xmlns:a16="http://schemas.microsoft.com/office/drawing/2014/main" id="{336FE3D7-6712-6CCA-902D-7BAF45A049D3}"/>
              </a:ext>
            </a:extLst>
          </p:cNvPr>
          <p:cNvSpPr/>
          <p:nvPr/>
        </p:nvSpPr>
        <p:spPr bwMode="auto">
          <a:xfrm>
            <a:off x="2469574" y="3524297"/>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Prompta</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Att ge en AI en specifik instruktion eller fråga för att få ett önskat svar eller resultat.</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4" name="Rektangel: rundade hörn 13">
            <a:extLst>
              <a:ext uri="{FF2B5EF4-FFF2-40B4-BE49-F238E27FC236}">
                <a16:creationId xmlns:a16="http://schemas.microsoft.com/office/drawing/2014/main" id="{A4E45FB2-40CA-951D-125C-EE6133FB89C6}"/>
              </a:ext>
            </a:extLst>
          </p:cNvPr>
          <p:cNvSpPr/>
          <p:nvPr/>
        </p:nvSpPr>
        <p:spPr bwMode="auto">
          <a:xfrm>
            <a:off x="6152136" y="2326361"/>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Chattbot</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Ett datorprogram som kan simulera en konversation med människor via text eller tal.</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5" name="Rektangel: rundade hörn 14">
            <a:extLst>
              <a:ext uri="{FF2B5EF4-FFF2-40B4-BE49-F238E27FC236}">
                <a16:creationId xmlns:a16="http://schemas.microsoft.com/office/drawing/2014/main" id="{46326ACF-FDA0-2E14-6042-EC6EC36976C2}"/>
              </a:ext>
            </a:extLst>
          </p:cNvPr>
          <p:cNvSpPr/>
          <p:nvPr/>
        </p:nvSpPr>
        <p:spPr bwMode="auto">
          <a:xfrm>
            <a:off x="135052" y="2326362"/>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Bias</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Fördomar eller snedvridningar i data eller algoritmer som kan leda till orättvisa eller felaktiga resultat.</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6" name="Rektangel: rundade hörn 15">
            <a:extLst>
              <a:ext uri="{FF2B5EF4-FFF2-40B4-BE49-F238E27FC236}">
                <a16:creationId xmlns:a16="http://schemas.microsoft.com/office/drawing/2014/main" id="{AA617CEE-9C02-3CFA-0D32-BE6528D1B512}"/>
              </a:ext>
            </a:extLst>
          </p:cNvPr>
          <p:cNvSpPr/>
          <p:nvPr/>
        </p:nvSpPr>
        <p:spPr bwMode="auto">
          <a:xfrm>
            <a:off x="5125924" y="3517846"/>
            <a:ext cx="3671971"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Sökmotor vs AI-tjänst</a:t>
            </a:r>
          </a:p>
          <a:p>
            <a:pPr marL="0" marR="0" indent="0" algn="l" defTabSz="914400" rtl="0" eaLnBrk="0" fontAlgn="base" latinLnBrk="0" hangingPunct="0">
              <a:lnSpc>
                <a:spcPct val="100000"/>
              </a:lnSpc>
              <a:spcBef>
                <a:spcPct val="0"/>
              </a:spcBef>
              <a:spcAft>
                <a:spcPct val="0"/>
              </a:spcAft>
              <a:buClrTx/>
              <a:buSzTx/>
              <a:buFontTx/>
              <a:buNone/>
              <a:tabLst/>
            </a:pPr>
            <a:r>
              <a:rPr lang="sv-SE" sz="1000">
                <a:solidFill>
                  <a:srgbClr val="242424"/>
                </a:solidFill>
                <a:latin typeface="Aptos" panose="020B0004020202020204" pitchFamily="34" charset="0"/>
              </a:rPr>
              <a:t>E</a:t>
            </a:r>
            <a:r>
              <a:rPr lang="sv-SE" sz="1000" b="0" i="0">
                <a:solidFill>
                  <a:srgbClr val="242424"/>
                </a:solidFill>
                <a:effectLst/>
                <a:latin typeface="Aptos" panose="020B0004020202020204" pitchFamily="34" charset="0"/>
              </a:rPr>
              <a:t>n sökmotor hittar och visar information från webben baserat på sökord, medan en AI-tjänst kan förstå och bearbeta komplexa frågor och ge mer avancerade svar och lösningar.</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Tree>
    <p:extLst>
      <p:ext uri="{BB962C8B-B14F-4D97-AF65-F5344CB8AC3E}">
        <p14:creationId xmlns:p14="http://schemas.microsoft.com/office/powerpoint/2010/main" val="19840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45AC3116-1F2F-7749-48C9-74DCEEE61BF1}"/>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9419510-746A-FAE4-E970-2880C6D2BE23}"/>
              </a:ext>
            </a:extLst>
          </p:cNvPr>
          <p:cNvGraphicFramePr/>
          <p:nvPr>
            <p:extLst>
              <p:ext uri="{D42A27DB-BD31-4B8C-83A1-F6EECF244321}">
                <p14:modId xmlns:p14="http://schemas.microsoft.com/office/powerpoint/2010/main" val="1201043427"/>
              </p:ext>
            </p:extLst>
          </p:nvPr>
        </p:nvGraphicFramePr>
        <p:xfrm>
          <a:off x="1260816" y="166011"/>
          <a:ext cx="6588982"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ruta 27">
            <a:extLst>
              <a:ext uri="{FF2B5EF4-FFF2-40B4-BE49-F238E27FC236}">
                <a16:creationId xmlns:a16="http://schemas.microsoft.com/office/drawing/2014/main" id="{A8301059-B9ED-EF4F-F51E-2B78616F89C3}"/>
              </a:ext>
            </a:extLst>
          </p:cNvPr>
          <p:cNvSpPr txBox="1"/>
          <p:nvPr/>
        </p:nvSpPr>
        <p:spPr>
          <a:xfrm>
            <a:off x="307396" y="397506"/>
            <a:ext cx="3562194" cy="523220"/>
          </a:xfrm>
          <a:prstGeom prst="rect">
            <a:avLst/>
          </a:prstGeom>
          <a:noFill/>
        </p:spPr>
        <p:txBody>
          <a:bodyPr wrap="none" rtlCol="0">
            <a:spAutoFit/>
          </a:bodyPr>
          <a:lstStyle/>
          <a:p>
            <a:pPr defTabSz="685800" eaLnBrk="1" fontAlgn="auto" hangingPunct="1">
              <a:spcBef>
                <a:spcPts val="0"/>
              </a:spcBef>
              <a:spcAft>
                <a:spcPts val="0"/>
              </a:spcAft>
            </a:pPr>
            <a:r>
              <a:rPr lang="sv-SE" sz="2800" b="1">
                <a:solidFill>
                  <a:srgbClr val="000000"/>
                </a:solidFill>
                <a:latin typeface="+mn-lt"/>
                <a:ea typeface="ＭＳ Ｐゴシック"/>
              </a:rPr>
              <a:t>AI i skolverksamhet</a:t>
            </a:r>
          </a:p>
        </p:txBody>
      </p:sp>
      <p:sp>
        <p:nvSpPr>
          <p:cNvPr id="9" name="Frihandsfigur: Form 8">
            <a:extLst>
              <a:ext uri="{FF2B5EF4-FFF2-40B4-BE49-F238E27FC236}">
                <a16:creationId xmlns:a16="http://schemas.microsoft.com/office/drawing/2014/main" id="{6C81CB38-56C0-D4A0-995C-669A32FE9B03}"/>
              </a:ext>
            </a:extLst>
          </p:cNvPr>
          <p:cNvSpPr/>
          <p:nvPr/>
        </p:nvSpPr>
        <p:spPr>
          <a:xfrm>
            <a:off x="541756" y="1516788"/>
            <a:ext cx="2757001" cy="4401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rgbClr val="D57E1C"/>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marL="0" lvl="0" indent="0" algn="ctr" defTabSz="889000">
              <a:lnSpc>
                <a:spcPct val="90000"/>
              </a:lnSpc>
              <a:spcBef>
                <a:spcPct val="0"/>
              </a:spcBef>
              <a:spcAft>
                <a:spcPct val="35000"/>
              </a:spcAft>
              <a:buNone/>
            </a:pPr>
            <a:r>
              <a:rPr lang="sv-SE" sz="1400"/>
              <a:t>Anvisning AI i skolverksamhet</a:t>
            </a:r>
          </a:p>
        </p:txBody>
      </p:sp>
      <p:sp>
        <p:nvSpPr>
          <p:cNvPr id="14" name="Frihandsfigur: Form 13">
            <a:extLst>
              <a:ext uri="{FF2B5EF4-FFF2-40B4-BE49-F238E27FC236}">
                <a16:creationId xmlns:a16="http://schemas.microsoft.com/office/drawing/2014/main" id="{5F9E3DC0-F67F-F8EE-E57B-7766802BF57D}"/>
              </a:ext>
            </a:extLst>
          </p:cNvPr>
          <p:cNvSpPr/>
          <p:nvPr/>
        </p:nvSpPr>
        <p:spPr>
          <a:xfrm>
            <a:off x="5827281" y="2307883"/>
            <a:ext cx="3018362" cy="605971"/>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rgbClr val="D57E1C"/>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lvl="0" defTabSz="889000">
              <a:lnSpc>
                <a:spcPct val="90000"/>
              </a:lnSpc>
              <a:spcAft>
                <a:spcPct val="35000"/>
              </a:spcAft>
            </a:pPr>
            <a:r>
              <a:rPr lang="sv-SE" sz="1400"/>
              <a:t>Stöd och resurser</a:t>
            </a:r>
          </a:p>
          <a:p>
            <a:pPr lvl="0" defTabSz="889000">
              <a:lnSpc>
                <a:spcPct val="90000"/>
              </a:lnSpc>
              <a:spcAft>
                <a:spcPct val="35000"/>
              </a:spcAft>
            </a:pPr>
            <a:r>
              <a:rPr lang="sv-SE" sz="1400"/>
              <a:t>AI-verktyg och praktiska övningar</a:t>
            </a:r>
          </a:p>
        </p:txBody>
      </p:sp>
      <p:sp>
        <p:nvSpPr>
          <p:cNvPr id="16" name="Frihandsfigur: Form 15">
            <a:extLst>
              <a:ext uri="{FF2B5EF4-FFF2-40B4-BE49-F238E27FC236}">
                <a16:creationId xmlns:a16="http://schemas.microsoft.com/office/drawing/2014/main" id="{B6FAD879-93B6-6248-CA64-3BBD41D35785}"/>
              </a:ext>
            </a:extLst>
          </p:cNvPr>
          <p:cNvSpPr/>
          <p:nvPr/>
        </p:nvSpPr>
        <p:spPr>
          <a:xfrm>
            <a:off x="358983" y="3288227"/>
            <a:ext cx="2939774" cy="4401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rgbClr val="D57E1C"/>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algn="ctr" defTabSz="889000">
              <a:lnSpc>
                <a:spcPct val="90000"/>
              </a:lnSpc>
              <a:spcAft>
                <a:spcPct val="35000"/>
              </a:spcAft>
            </a:pPr>
            <a:r>
              <a:rPr lang="sv-SE" sz="1400"/>
              <a:t>Vår skolas förhållningssätt till AI</a:t>
            </a:r>
          </a:p>
        </p:txBody>
      </p:sp>
      <p:sp>
        <p:nvSpPr>
          <p:cNvPr id="2" name="Frihandsfigur: Form 1">
            <a:extLst>
              <a:ext uri="{FF2B5EF4-FFF2-40B4-BE49-F238E27FC236}">
                <a16:creationId xmlns:a16="http://schemas.microsoft.com/office/drawing/2014/main" id="{2BB6EF79-B06C-28CA-3C20-3C9EED4BEB82}"/>
              </a:ext>
            </a:extLst>
          </p:cNvPr>
          <p:cNvSpPr/>
          <p:nvPr/>
        </p:nvSpPr>
        <p:spPr>
          <a:xfrm>
            <a:off x="5827282" y="4044214"/>
            <a:ext cx="2416174" cy="605971"/>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rgbClr val="D57E1C"/>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marL="0" lvl="0" indent="0" defTabSz="889000">
              <a:lnSpc>
                <a:spcPct val="90000"/>
              </a:lnSpc>
              <a:spcBef>
                <a:spcPct val="0"/>
              </a:spcBef>
              <a:spcAft>
                <a:spcPct val="35000"/>
              </a:spcAft>
              <a:buNone/>
            </a:pPr>
            <a:r>
              <a:rPr lang="sv-SE" sz="1400" kern="1200"/>
              <a:t>AI i undervisningen</a:t>
            </a:r>
          </a:p>
          <a:p>
            <a:pPr marL="0" lvl="0" indent="0" defTabSz="889000">
              <a:lnSpc>
                <a:spcPct val="90000"/>
              </a:lnSpc>
              <a:spcBef>
                <a:spcPct val="0"/>
              </a:spcBef>
              <a:spcAft>
                <a:spcPct val="35000"/>
              </a:spcAft>
              <a:buNone/>
            </a:pPr>
            <a:r>
              <a:rPr lang="sv-SE" sz="1400"/>
              <a:t>Fördjupad användning</a:t>
            </a:r>
            <a:endParaRPr lang="sv-SE" sz="1400" kern="1200"/>
          </a:p>
        </p:txBody>
      </p:sp>
      <p:sp>
        <p:nvSpPr>
          <p:cNvPr id="3" name="Ellips 2">
            <a:extLst>
              <a:ext uri="{FF2B5EF4-FFF2-40B4-BE49-F238E27FC236}">
                <a16:creationId xmlns:a16="http://schemas.microsoft.com/office/drawing/2014/main" id="{CCDFB0F1-48D3-2334-DF6A-B3EE2EA79935}"/>
              </a:ext>
            </a:extLst>
          </p:cNvPr>
          <p:cNvSpPr/>
          <p:nvPr/>
        </p:nvSpPr>
        <p:spPr bwMode="auto">
          <a:xfrm>
            <a:off x="5327200" y="4182027"/>
            <a:ext cx="359192" cy="346562"/>
          </a:xfrm>
          <a:prstGeom prst="ellipse">
            <a:avLst/>
          </a:prstGeom>
          <a:solidFill>
            <a:srgbClr val="D57E1C"/>
          </a:solid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a typeface="ＭＳ Ｐゴシック" pitchFamily="-48" charset="-128"/>
            </a:endParaRPr>
          </a:p>
        </p:txBody>
      </p:sp>
      <p:sp>
        <p:nvSpPr>
          <p:cNvPr id="4" name="textruta 3">
            <a:extLst>
              <a:ext uri="{FF2B5EF4-FFF2-40B4-BE49-F238E27FC236}">
                <a16:creationId xmlns:a16="http://schemas.microsoft.com/office/drawing/2014/main" id="{35DD6796-CAD4-BD16-DC89-7A4B7DD81306}"/>
              </a:ext>
            </a:extLst>
          </p:cNvPr>
          <p:cNvSpPr txBox="1"/>
          <p:nvPr/>
        </p:nvSpPr>
        <p:spPr>
          <a:xfrm>
            <a:off x="5358651" y="4193312"/>
            <a:ext cx="284052" cy="307777"/>
          </a:xfrm>
          <a:prstGeom prst="rect">
            <a:avLst/>
          </a:prstGeom>
          <a:noFill/>
        </p:spPr>
        <p:txBody>
          <a:bodyPr wrap="none" rtlCol="0">
            <a:spAutoFit/>
          </a:bodyPr>
          <a:lstStyle/>
          <a:p>
            <a:r>
              <a:rPr lang="sv-SE" sz="1400">
                <a:solidFill>
                  <a:schemeClr val="bg1"/>
                </a:solidFill>
                <a:latin typeface="Arial" charset="0"/>
                <a:ea typeface="ＭＳ Ｐゴシック" pitchFamily="-48" charset="-128"/>
              </a:rPr>
              <a:t>4</a:t>
            </a:r>
            <a:endParaRPr kumimoji="0" lang="sv-SE" sz="1400" b="0" i="0" u="none" strike="noStrike" cap="none" normalizeH="0" baseline="0">
              <a:ln>
                <a:noFill/>
              </a:ln>
              <a:solidFill>
                <a:schemeClr val="bg1"/>
              </a:solidFill>
              <a:effectLst/>
              <a:latin typeface="Arial" charset="0"/>
              <a:ea typeface="ＭＳ Ｐゴシック" pitchFamily="-48" charset="-128"/>
            </a:endParaRPr>
          </a:p>
        </p:txBody>
      </p:sp>
      <p:sp>
        <p:nvSpPr>
          <p:cNvPr id="10" name="Ellips 9">
            <a:extLst>
              <a:ext uri="{FF2B5EF4-FFF2-40B4-BE49-F238E27FC236}">
                <a16:creationId xmlns:a16="http://schemas.microsoft.com/office/drawing/2014/main" id="{4CECD0FE-3BCF-47B4-D562-7844F4051CF9}"/>
              </a:ext>
            </a:extLst>
          </p:cNvPr>
          <p:cNvSpPr/>
          <p:nvPr/>
        </p:nvSpPr>
        <p:spPr bwMode="auto">
          <a:xfrm>
            <a:off x="3412817" y="1563557"/>
            <a:ext cx="359192" cy="346562"/>
          </a:xfrm>
          <a:prstGeom prst="ellipse">
            <a:avLst/>
          </a:prstGeom>
          <a:solidFill>
            <a:srgbClr val="D57E1C"/>
          </a:solid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a typeface="ＭＳ Ｐゴシック" pitchFamily="-48" charset="-128"/>
            </a:endParaRPr>
          </a:p>
        </p:txBody>
      </p:sp>
      <p:sp>
        <p:nvSpPr>
          <p:cNvPr id="12" name="textruta 11">
            <a:extLst>
              <a:ext uri="{FF2B5EF4-FFF2-40B4-BE49-F238E27FC236}">
                <a16:creationId xmlns:a16="http://schemas.microsoft.com/office/drawing/2014/main" id="{0BCA651E-3867-E249-94BB-D4F9C3CA644E}"/>
              </a:ext>
            </a:extLst>
          </p:cNvPr>
          <p:cNvSpPr txBox="1"/>
          <p:nvPr/>
        </p:nvSpPr>
        <p:spPr>
          <a:xfrm>
            <a:off x="3443512" y="1567967"/>
            <a:ext cx="284052" cy="307777"/>
          </a:xfrm>
          <a:prstGeom prst="rect">
            <a:avLst/>
          </a:prstGeom>
          <a:noFill/>
        </p:spPr>
        <p:txBody>
          <a:bodyPr wrap="none" rtlCol="0">
            <a:spAutoFit/>
          </a:bodyPr>
          <a:lstStyle/>
          <a:p>
            <a:r>
              <a:rPr kumimoji="0" lang="sv-SE" sz="1400" b="0" i="0" u="none" strike="noStrike" cap="none" normalizeH="0" baseline="0">
                <a:ln>
                  <a:noFill/>
                </a:ln>
                <a:solidFill>
                  <a:schemeClr val="bg1"/>
                </a:solidFill>
                <a:effectLst/>
                <a:latin typeface="Arial" charset="0"/>
                <a:ea typeface="ＭＳ Ｐゴシック" pitchFamily="-48" charset="-128"/>
              </a:rPr>
              <a:t>1</a:t>
            </a:r>
          </a:p>
        </p:txBody>
      </p:sp>
      <p:sp>
        <p:nvSpPr>
          <p:cNvPr id="17" name="Ellips 16">
            <a:extLst>
              <a:ext uri="{FF2B5EF4-FFF2-40B4-BE49-F238E27FC236}">
                <a16:creationId xmlns:a16="http://schemas.microsoft.com/office/drawing/2014/main" id="{C90AAD3F-45FF-50F4-44F3-14F43579D2E6}"/>
              </a:ext>
            </a:extLst>
          </p:cNvPr>
          <p:cNvSpPr/>
          <p:nvPr/>
        </p:nvSpPr>
        <p:spPr bwMode="auto">
          <a:xfrm>
            <a:off x="3412817" y="3334996"/>
            <a:ext cx="359192" cy="346562"/>
          </a:xfrm>
          <a:prstGeom prst="ellipse">
            <a:avLst/>
          </a:prstGeom>
          <a:solidFill>
            <a:srgbClr val="D57E1C"/>
          </a:solid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a typeface="ＭＳ Ｐゴシック" pitchFamily="-48" charset="-128"/>
            </a:endParaRPr>
          </a:p>
        </p:txBody>
      </p:sp>
      <p:sp>
        <p:nvSpPr>
          <p:cNvPr id="18" name="textruta 17">
            <a:extLst>
              <a:ext uri="{FF2B5EF4-FFF2-40B4-BE49-F238E27FC236}">
                <a16:creationId xmlns:a16="http://schemas.microsoft.com/office/drawing/2014/main" id="{0E500E5F-B770-980A-79F7-7CD7E1D0F974}"/>
              </a:ext>
            </a:extLst>
          </p:cNvPr>
          <p:cNvSpPr txBox="1"/>
          <p:nvPr/>
        </p:nvSpPr>
        <p:spPr>
          <a:xfrm>
            <a:off x="3443512" y="3339406"/>
            <a:ext cx="284052" cy="307777"/>
          </a:xfrm>
          <a:prstGeom prst="rect">
            <a:avLst/>
          </a:prstGeom>
          <a:noFill/>
        </p:spPr>
        <p:txBody>
          <a:bodyPr wrap="square" rtlCol="0">
            <a:spAutoFit/>
          </a:bodyPr>
          <a:lstStyle/>
          <a:p>
            <a:r>
              <a:rPr lang="sv-SE" sz="1400">
                <a:solidFill>
                  <a:schemeClr val="bg1"/>
                </a:solidFill>
                <a:latin typeface="Arial" charset="0"/>
                <a:ea typeface="ＭＳ Ｐゴシック" pitchFamily="-48" charset="-128"/>
              </a:rPr>
              <a:t>3</a:t>
            </a:r>
            <a:endParaRPr kumimoji="0" lang="sv-SE" sz="1400" b="0" i="0" u="none" strike="noStrike" cap="none" normalizeH="0" baseline="0">
              <a:ln>
                <a:noFill/>
              </a:ln>
              <a:solidFill>
                <a:schemeClr val="bg1"/>
              </a:solidFill>
              <a:effectLst/>
              <a:latin typeface="Arial" charset="0"/>
              <a:ea typeface="ＭＳ Ｐゴシック" pitchFamily="-48" charset="-128"/>
            </a:endParaRPr>
          </a:p>
        </p:txBody>
      </p:sp>
      <p:sp>
        <p:nvSpPr>
          <p:cNvPr id="19" name="Ellips 18">
            <a:extLst>
              <a:ext uri="{FF2B5EF4-FFF2-40B4-BE49-F238E27FC236}">
                <a16:creationId xmlns:a16="http://schemas.microsoft.com/office/drawing/2014/main" id="{31FCA366-9690-5CBC-D0B5-E4B6097AED33}"/>
              </a:ext>
            </a:extLst>
          </p:cNvPr>
          <p:cNvSpPr/>
          <p:nvPr/>
        </p:nvSpPr>
        <p:spPr bwMode="auto">
          <a:xfrm>
            <a:off x="5327956" y="2458774"/>
            <a:ext cx="359192" cy="346562"/>
          </a:xfrm>
          <a:prstGeom prst="ellipse">
            <a:avLst/>
          </a:prstGeom>
          <a:solidFill>
            <a:srgbClr val="D57E1C"/>
          </a:solidFill>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solidFill>
              <a:effectLst/>
              <a:latin typeface="Arial" charset="0"/>
              <a:ea typeface="ＭＳ Ｐゴシック" pitchFamily="-48" charset="-128"/>
            </a:endParaRPr>
          </a:p>
        </p:txBody>
      </p:sp>
      <p:sp>
        <p:nvSpPr>
          <p:cNvPr id="20" name="textruta 19">
            <a:extLst>
              <a:ext uri="{FF2B5EF4-FFF2-40B4-BE49-F238E27FC236}">
                <a16:creationId xmlns:a16="http://schemas.microsoft.com/office/drawing/2014/main" id="{D3869A36-8D54-375B-C59B-B809E57E39D5}"/>
              </a:ext>
            </a:extLst>
          </p:cNvPr>
          <p:cNvSpPr txBox="1"/>
          <p:nvPr/>
        </p:nvSpPr>
        <p:spPr>
          <a:xfrm>
            <a:off x="5358651" y="2470835"/>
            <a:ext cx="284052" cy="307777"/>
          </a:xfrm>
          <a:prstGeom prst="rect">
            <a:avLst/>
          </a:prstGeom>
          <a:noFill/>
        </p:spPr>
        <p:txBody>
          <a:bodyPr wrap="none" rtlCol="0">
            <a:spAutoFit/>
          </a:bodyPr>
          <a:lstStyle/>
          <a:p>
            <a:r>
              <a:rPr kumimoji="0" lang="sv-SE" sz="1400" b="0" i="0" u="none" strike="noStrike" cap="none" normalizeH="0" baseline="0">
                <a:ln>
                  <a:noFill/>
                </a:ln>
                <a:solidFill>
                  <a:schemeClr val="bg1"/>
                </a:solidFill>
                <a:effectLst/>
                <a:latin typeface="Arial" charset="0"/>
                <a:ea typeface="ＭＳ Ｐゴシック" pitchFamily="-48" charset="-128"/>
              </a:rPr>
              <a:t>2</a:t>
            </a:r>
          </a:p>
        </p:txBody>
      </p:sp>
    </p:spTree>
    <p:extLst>
      <p:ext uri="{BB962C8B-B14F-4D97-AF65-F5344CB8AC3E}">
        <p14:creationId xmlns:p14="http://schemas.microsoft.com/office/powerpoint/2010/main" val="29605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2" grpId="0" animBg="1"/>
      <p:bldP spid="3" grpId="0" animBg="1"/>
      <p:bldP spid="4" grpId="0"/>
      <p:bldP spid="10" grpId="0" animBg="1"/>
      <p:bldP spid="12" grpId="0"/>
      <p:bldP spid="17" grpId="0" animBg="1"/>
      <p:bldP spid="18"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FE4C55BB-886C-4CDA-04C0-9E634884E5A5}"/>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12E223-D075-BE38-F640-18B0B4ED7C4B}"/>
              </a:ext>
            </a:extLst>
          </p:cNvPr>
          <p:cNvGraphicFramePr/>
          <p:nvPr>
            <p:extLst>
              <p:ext uri="{D42A27DB-BD31-4B8C-83A1-F6EECF244321}">
                <p14:modId xmlns:p14="http://schemas.microsoft.com/office/powerpoint/2010/main" val="1987003852"/>
              </p:ext>
            </p:extLst>
          </p:nvPr>
        </p:nvGraphicFramePr>
        <p:xfrm>
          <a:off x="1260816" y="166011"/>
          <a:ext cx="6588982"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rihandsfigur: Form 15">
            <a:extLst>
              <a:ext uri="{FF2B5EF4-FFF2-40B4-BE49-F238E27FC236}">
                <a16:creationId xmlns:a16="http://schemas.microsoft.com/office/drawing/2014/main" id="{2F67B284-FE67-66A0-C274-04512FA19F95}"/>
              </a:ext>
            </a:extLst>
          </p:cNvPr>
          <p:cNvSpPr/>
          <p:nvPr/>
        </p:nvSpPr>
        <p:spPr bwMode="auto">
          <a:xfrm flipH="1">
            <a:off x="2895600" y="2438400"/>
            <a:ext cx="1239982" cy="1932709"/>
          </a:xfrm>
          <a:custGeom>
            <a:avLst/>
            <a:gdLst>
              <a:gd name="connsiteX0" fmla="*/ 33556 w 1501661"/>
              <a:gd name="connsiteY0" fmla="*/ 0 h 2659310"/>
              <a:gd name="connsiteX1" fmla="*/ 1501630 w 1501661"/>
              <a:gd name="connsiteY1" fmla="*/ 1342239 h 2659310"/>
              <a:gd name="connsiteX2" fmla="*/ 0 w 1501661"/>
              <a:gd name="connsiteY2" fmla="*/ 2659310 h 2659310"/>
            </a:gdLst>
            <a:ahLst/>
            <a:cxnLst>
              <a:cxn ang="0">
                <a:pos x="connsiteX0" y="connsiteY0"/>
              </a:cxn>
              <a:cxn ang="0">
                <a:pos x="connsiteX1" y="connsiteY1"/>
              </a:cxn>
              <a:cxn ang="0">
                <a:pos x="connsiteX2" y="connsiteY2"/>
              </a:cxn>
            </a:cxnLst>
            <a:rect l="l" t="t" r="r" b="b"/>
            <a:pathLst>
              <a:path w="1501661" h="2659310">
                <a:moveTo>
                  <a:pt x="33556" y="0"/>
                </a:moveTo>
                <a:cubicBezTo>
                  <a:pt x="770389" y="449510"/>
                  <a:pt x="1507223" y="899021"/>
                  <a:pt x="1501630" y="1342239"/>
                </a:cubicBezTo>
                <a:cubicBezTo>
                  <a:pt x="1496037" y="1785457"/>
                  <a:pt x="748018" y="2222383"/>
                  <a:pt x="0" y="2659310"/>
                </a:cubicBezTo>
              </a:path>
            </a:pathLst>
          </a:custGeom>
          <a:ln w="38100">
            <a:prstDash val="dash"/>
            <a:headEnd type="triangl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ＭＳ Ｐゴシック" pitchFamily="-48" charset="-128"/>
            </a:endParaRPr>
          </a:p>
        </p:txBody>
      </p:sp>
      <p:sp>
        <p:nvSpPr>
          <p:cNvPr id="3" name="textruta 2">
            <a:extLst>
              <a:ext uri="{FF2B5EF4-FFF2-40B4-BE49-F238E27FC236}">
                <a16:creationId xmlns:a16="http://schemas.microsoft.com/office/drawing/2014/main" id="{0A1CD6C5-E63B-1054-81E9-EB6E47D957E0}"/>
              </a:ext>
            </a:extLst>
          </p:cNvPr>
          <p:cNvSpPr txBox="1"/>
          <p:nvPr/>
        </p:nvSpPr>
        <p:spPr>
          <a:xfrm>
            <a:off x="307396" y="397506"/>
            <a:ext cx="3562194" cy="523220"/>
          </a:xfrm>
          <a:prstGeom prst="rect">
            <a:avLst/>
          </a:prstGeom>
          <a:noFill/>
        </p:spPr>
        <p:txBody>
          <a:bodyPr wrap="none" rtlCol="0">
            <a:spAutoFit/>
          </a:bodyPr>
          <a:lstStyle/>
          <a:p>
            <a:pPr defTabSz="685800" eaLnBrk="1" fontAlgn="auto" hangingPunct="1">
              <a:spcBef>
                <a:spcPts val="0"/>
              </a:spcBef>
              <a:spcAft>
                <a:spcPts val="0"/>
              </a:spcAft>
            </a:pPr>
            <a:r>
              <a:rPr lang="sv-SE" sz="2800" b="1">
                <a:solidFill>
                  <a:srgbClr val="000000"/>
                </a:solidFill>
                <a:latin typeface="+mn-lt"/>
                <a:ea typeface="ＭＳ Ｐゴシック"/>
              </a:rPr>
              <a:t>AI i skolverksamhet</a:t>
            </a:r>
          </a:p>
        </p:txBody>
      </p:sp>
    </p:spTree>
    <p:extLst>
      <p:ext uri="{BB962C8B-B14F-4D97-AF65-F5344CB8AC3E}">
        <p14:creationId xmlns:p14="http://schemas.microsoft.com/office/powerpoint/2010/main" val="4008233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1EC08616-4679-19A0-4DD3-2F9766BD6E74}"/>
              </a:ext>
            </a:extLst>
          </p:cNvPr>
          <p:cNvGraphicFramePr/>
          <p:nvPr>
            <p:extLst>
              <p:ext uri="{D42A27DB-BD31-4B8C-83A1-F6EECF244321}">
                <p14:modId xmlns:p14="http://schemas.microsoft.com/office/powerpoint/2010/main" val="2791107379"/>
              </p:ext>
            </p:extLst>
          </p:nvPr>
        </p:nvGraphicFramePr>
        <p:xfrm>
          <a:off x="1086280" y="1859754"/>
          <a:ext cx="7275948" cy="494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a:extLst>
              <a:ext uri="{FF2B5EF4-FFF2-40B4-BE49-F238E27FC236}">
                <a16:creationId xmlns:a16="http://schemas.microsoft.com/office/drawing/2014/main" id="{DE667A08-2668-688C-1302-5F9DCF0EF463}"/>
              </a:ext>
            </a:extLst>
          </p:cNvPr>
          <p:cNvSpPr>
            <a:spLocks noGrp="1"/>
          </p:cNvSpPr>
          <p:nvPr>
            <p:ph type="ctrTitle"/>
          </p:nvPr>
        </p:nvSpPr>
        <p:spPr>
          <a:xfrm>
            <a:off x="620550" y="-248900"/>
            <a:ext cx="7902900" cy="1102519"/>
          </a:xfrm>
        </p:spPr>
        <p:txBody>
          <a:bodyPr/>
          <a:lstStyle/>
          <a:p>
            <a:r>
              <a:rPr lang="sv-SE" sz="2800" b="1">
                <a:latin typeface="Arial" panose="020B0604020202020204" pitchFamily="34" charset="0"/>
                <a:cs typeface="Arial" panose="020B0604020202020204" pitchFamily="34" charset="0"/>
              </a:rPr>
              <a:t>Till nästa gång</a:t>
            </a:r>
          </a:p>
        </p:txBody>
      </p:sp>
      <p:sp>
        <p:nvSpPr>
          <p:cNvPr id="6" name="Underrubrik 5">
            <a:extLst>
              <a:ext uri="{FF2B5EF4-FFF2-40B4-BE49-F238E27FC236}">
                <a16:creationId xmlns:a16="http://schemas.microsoft.com/office/drawing/2014/main" id="{33F784FD-0EF3-3050-9320-89EF6777AECB}"/>
              </a:ext>
            </a:extLst>
          </p:cNvPr>
          <p:cNvSpPr>
            <a:spLocks noGrp="1"/>
          </p:cNvSpPr>
          <p:nvPr>
            <p:ph type="subTitle" idx="1"/>
          </p:nvPr>
        </p:nvSpPr>
        <p:spPr>
          <a:xfrm>
            <a:off x="620550" y="878081"/>
            <a:ext cx="7902900" cy="1429587"/>
          </a:xfrm>
        </p:spPr>
        <p:txBody>
          <a:bodyPr/>
          <a:lstStyle/>
          <a:p>
            <a:r>
              <a:rPr lang="sv-SE" err="1"/>
              <a:t>DigKomp</a:t>
            </a:r>
            <a:r>
              <a:rPr lang="sv-SE"/>
              <a:t> Akademien</a:t>
            </a:r>
          </a:p>
        </p:txBody>
      </p:sp>
      <p:sp>
        <p:nvSpPr>
          <p:cNvPr id="3" name="Rektangel: rundade hörn 2">
            <a:extLst>
              <a:ext uri="{FF2B5EF4-FFF2-40B4-BE49-F238E27FC236}">
                <a16:creationId xmlns:a16="http://schemas.microsoft.com/office/drawing/2014/main" id="{4C428608-6E5F-A347-4546-CF7FD952BFD3}"/>
              </a:ext>
            </a:extLst>
          </p:cNvPr>
          <p:cNvSpPr/>
          <p:nvPr/>
        </p:nvSpPr>
        <p:spPr bwMode="auto">
          <a:xfrm>
            <a:off x="3932915" y="1704664"/>
            <a:ext cx="1278170" cy="403629"/>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Det här är AI</a:t>
            </a:r>
            <a:endParaRPr kumimoji="0" lang="sv-SE" sz="10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
        <p:nvSpPr>
          <p:cNvPr id="4" name="Rektangel: rundade hörn 3">
            <a:extLst>
              <a:ext uri="{FF2B5EF4-FFF2-40B4-BE49-F238E27FC236}">
                <a16:creationId xmlns:a16="http://schemas.microsoft.com/office/drawing/2014/main" id="{F64F608D-19FA-78D9-7D37-EA360BCB0ECC}"/>
              </a:ext>
            </a:extLst>
          </p:cNvPr>
          <p:cNvSpPr/>
          <p:nvPr/>
        </p:nvSpPr>
        <p:spPr bwMode="auto">
          <a:xfrm>
            <a:off x="3940979" y="2226002"/>
            <a:ext cx="1278170" cy="403629"/>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rPr>
              <a:t>AI i skolverksamhet</a:t>
            </a:r>
            <a:endParaRPr kumimoji="0" lang="sv-SE" sz="1000" b="0" i="0" u="none" strike="noStrike" kern="1200" cap="none" spc="0" normalizeH="0" baseline="0" noProof="0">
              <a:ln>
                <a:noFill/>
              </a:ln>
              <a:solidFill>
                <a:srgbClr val="FFFFFF"/>
              </a:solidFill>
              <a:effectLst/>
              <a:uLnTx/>
              <a:uFillTx/>
              <a:latin typeface="Aptos" panose="020B0004020202020204" pitchFamily="34" charset="0"/>
              <a:ea typeface="ＭＳ Ｐゴシック" pitchFamily="-48" charset="-128"/>
              <a:cs typeface="+mn-cs"/>
            </a:endParaRPr>
          </a:p>
        </p:txBody>
      </p:sp>
    </p:spTree>
    <p:extLst>
      <p:ext uri="{BB962C8B-B14F-4D97-AF65-F5344CB8AC3E}">
        <p14:creationId xmlns:p14="http://schemas.microsoft.com/office/powerpoint/2010/main" val="3228548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6F007C66-4620-4311-B999-A3CD0CBE80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E5784DB-1D40-BEC2-117E-8769D9C4830B}"/>
              </a:ext>
            </a:extLst>
          </p:cNvPr>
          <p:cNvSpPr>
            <a:spLocks noGrp="1"/>
          </p:cNvSpPr>
          <p:nvPr>
            <p:ph type="ctrTitle"/>
          </p:nvPr>
        </p:nvSpPr>
        <p:spPr>
          <a:xfrm>
            <a:off x="2432115" y="1276978"/>
            <a:ext cx="6091785" cy="1102519"/>
          </a:xfrm>
        </p:spPr>
        <p:txBody>
          <a:bodyPr/>
          <a:lstStyle/>
          <a:p>
            <a:r>
              <a:rPr lang="sv-SE" sz="4000" b="1">
                <a:latin typeface="Arial" panose="020B0604020202020204" pitchFamily="34" charset="0"/>
                <a:cs typeface="Arial" panose="020B0604020202020204" pitchFamily="34" charset="0"/>
              </a:rPr>
              <a:t>DEL 1</a:t>
            </a:r>
          </a:p>
        </p:txBody>
      </p:sp>
      <p:sp>
        <p:nvSpPr>
          <p:cNvPr id="3" name="Underrubrik 2">
            <a:extLst>
              <a:ext uri="{FF2B5EF4-FFF2-40B4-BE49-F238E27FC236}">
                <a16:creationId xmlns:a16="http://schemas.microsoft.com/office/drawing/2014/main" id="{6957D8FC-EA04-B4D1-07B4-29803D37C0EC}"/>
              </a:ext>
            </a:extLst>
          </p:cNvPr>
          <p:cNvSpPr>
            <a:spLocks noGrp="1"/>
          </p:cNvSpPr>
          <p:nvPr>
            <p:ph type="subTitle" idx="1"/>
          </p:nvPr>
        </p:nvSpPr>
        <p:spPr>
          <a:xfrm>
            <a:off x="2432115" y="2403959"/>
            <a:ext cx="6091785" cy="1429587"/>
          </a:xfrm>
        </p:spPr>
        <p:txBody>
          <a:bodyPr/>
          <a:lstStyle/>
          <a:p>
            <a:r>
              <a:rPr lang="sv-SE" sz="1800"/>
              <a:t>Anvisning AI i skolverksamhet</a:t>
            </a:r>
          </a:p>
        </p:txBody>
      </p:sp>
      <p:graphicFrame>
        <p:nvGraphicFramePr>
          <p:cNvPr id="5" name="Diagram 4">
            <a:extLst>
              <a:ext uri="{FF2B5EF4-FFF2-40B4-BE49-F238E27FC236}">
                <a16:creationId xmlns:a16="http://schemas.microsoft.com/office/drawing/2014/main" id="{C33554BD-3512-36F9-FD6F-DA259E0AE819}"/>
              </a:ext>
            </a:extLst>
          </p:cNvPr>
          <p:cNvGraphicFramePr/>
          <p:nvPr>
            <p:extLst>
              <p:ext uri="{D42A27DB-BD31-4B8C-83A1-F6EECF244321}">
                <p14:modId xmlns:p14="http://schemas.microsoft.com/office/powerpoint/2010/main" val="4141874142"/>
              </p:ext>
            </p:extLst>
          </p:nvPr>
        </p:nvGraphicFramePr>
        <p:xfrm>
          <a:off x="-242402" y="166011"/>
          <a:ext cx="2895548" cy="481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71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B4CA293-E3FA-E514-AC2F-70D239E829F8}"/>
              </a:ext>
            </a:extLst>
          </p:cNvPr>
          <p:cNvGrpSpPr/>
          <p:nvPr/>
        </p:nvGrpSpPr>
        <p:grpSpPr>
          <a:xfrm>
            <a:off x="5094515" y="1769696"/>
            <a:ext cx="1610135" cy="2709407"/>
            <a:chOff x="4231902" y="1370935"/>
            <a:chExt cx="1610135" cy="2709407"/>
          </a:xfrm>
        </p:grpSpPr>
        <p:pic>
          <p:nvPicPr>
            <p:cNvPr id="4" name="Bildobjekt 3">
              <a:extLst>
                <a:ext uri="{FF2B5EF4-FFF2-40B4-BE49-F238E27FC236}">
                  <a16:creationId xmlns:a16="http://schemas.microsoft.com/office/drawing/2014/main" id="{F4743E97-75D6-ACA4-005F-230BDFE53E3E}"/>
                </a:ext>
              </a:extLst>
            </p:cNvPr>
            <p:cNvPicPr>
              <a:picLocks noChangeAspect="1"/>
            </p:cNvPicPr>
            <p:nvPr/>
          </p:nvPicPr>
          <p:blipFill>
            <a:blip r:embed="rId3"/>
            <a:stretch>
              <a:fillRect/>
            </a:stretch>
          </p:blipFill>
          <p:spPr>
            <a:xfrm>
              <a:off x="4231902" y="1370935"/>
              <a:ext cx="1610135" cy="2277422"/>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22C226F1-A2CA-F7CD-BAD1-D6606B258351}"/>
                </a:ext>
              </a:extLst>
            </p:cNvPr>
            <p:cNvSpPr txBox="1"/>
            <p:nvPr/>
          </p:nvSpPr>
          <p:spPr>
            <a:xfrm>
              <a:off x="4519547" y="3772565"/>
              <a:ext cx="103484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BUF</a:t>
              </a:r>
            </a:p>
          </p:txBody>
        </p:sp>
      </p:grpSp>
      <p:pic>
        <p:nvPicPr>
          <p:cNvPr id="10" name="Bildobjekt 9">
            <a:extLst>
              <a:ext uri="{FF2B5EF4-FFF2-40B4-BE49-F238E27FC236}">
                <a16:creationId xmlns:a16="http://schemas.microsoft.com/office/drawing/2014/main" id="{BFF03F3E-BCAF-331D-1876-7500F15574AD}"/>
              </a:ext>
            </a:extLst>
          </p:cNvPr>
          <p:cNvPicPr>
            <a:picLocks noChangeAspect="1"/>
          </p:cNvPicPr>
          <p:nvPr/>
        </p:nvPicPr>
        <p:blipFill>
          <a:blip r:embed="rId4"/>
          <a:stretch>
            <a:fillRect/>
          </a:stretch>
        </p:blipFill>
        <p:spPr>
          <a:xfrm>
            <a:off x="2932395" y="803376"/>
            <a:ext cx="1596892" cy="2272840"/>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54AE0946-63EB-CE0C-00EE-5E0A50E0B7E2}"/>
              </a:ext>
            </a:extLst>
          </p:cNvPr>
          <p:cNvSpPr txBox="1"/>
          <p:nvPr/>
        </p:nvSpPr>
        <p:spPr>
          <a:xfrm>
            <a:off x="2059752" y="3292208"/>
            <a:ext cx="1693876"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Karlstads kommun</a:t>
            </a:r>
          </a:p>
        </p:txBody>
      </p:sp>
      <p:pic>
        <p:nvPicPr>
          <p:cNvPr id="2" name="Bildobjekt 1">
            <a:extLst>
              <a:ext uri="{FF2B5EF4-FFF2-40B4-BE49-F238E27FC236}">
                <a16:creationId xmlns:a16="http://schemas.microsoft.com/office/drawing/2014/main" id="{BA0BF1A4-2218-1BB5-E091-C159BF7A6D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86324" y="804948"/>
            <a:ext cx="1596892" cy="2269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223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0C8E-0864-67FB-495A-9137FA9B8D73}"/>
              </a:ext>
            </a:extLst>
          </p:cNvPr>
          <p:cNvSpPr>
            <a:spLocks noGrp="1"/>
          </p:cNvSpPr>
          <p:nvPr>
            <p:ph type="title"/>
          </p:nvPr>
        </p:nvSpPr>
        <p:spPr/>
        <p:txBody>
          <a:bodyPr/>
          <a:lstStyle/>
          <a:p>
            <a:r>
              <a:rPr lang="sv-SE" sz="2800" b="1">
                <a:latin typeface="Arial" panose="020B0604020202020204" pitchFamily="34" charset="0"/>
                <a:cs typeface="Arial" panose="020B0604020202020204" pitchFamily="34" charset="0"/>
              </a:rPr>
              <a:t>Anvisning AI i skolverksamhet</a:t>
            </a:r>
          </a:p>
        </p:txBody>
      </p:sp>
      <p:pic>
        <p:nvPicPr>
          <p:cNvPr id="6" name="Platshållare för innehåll 5">
            <a:extLst>
              <a:ext uri="{FF2B5EF4-FFF2-40B4-BE49-F238E27FC236}">
                <a16:creationId xmlns:a16="http://schemas.microsoft.com/office/drawing/2014/main" id="{54F8B78B-E729-B9D5-79A9-FF743FEEACA1}"/>
              </a:ext>
            </a:extLst>
          </p:cNvPr>
          <p:cNvPicPr>
            <a:picLocks noGrp="1" noChangeAspect="1"/>
          </p:cNvPicPr>
          <p:nvPr>
            <p:ph idx="1"/>
          </p:nvPr>
        </p:nvPicPr>
        <p:blipFill>
          <a:blip r:embed="rId3"/>
          <a:stretch>
            <a:fillRect/>
          </a:stretch>
        </p:blipFill>
        <p:spPr>
          <a:xfrm rot="593865">
            <a:off x="6073006" y="892491"/>
            <a:ext cx="2340944" cy="3073273"/>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A4ABE43-AF98-F766-E76B-CFEC1C9684E7}"/>
              </a:ext>
            </a:extLst>
          </p:cNvPr>
          <p:cNvSpPr>
            <a:spLocks noGrp="1"/>
          </p:cNvSpPr>
          <p:nvPr>
            <p:ph sz="quarter" idx="13"/>
          </p:nvPr>
        </p:nvSpPr>
        <p:spPr>
          <a:xfrm>
            <a:off x="621000" y="1367074"/>
            <a:ext cx="2696708" cy="2264549"/>
          </a:xfrm>
          <a:solidFill>
            <a:srgbClr val="FFF9DE"/>
          </a:solidFill>
        </p:spPr>
        <p:txBody>
          <a:bodyPr/>
          <a:lstStyle/>
          <a:p>
            <a:r>
              <a:rPr lang="sv-SE"/>
              <a:t>Förhållningssätt</a:t>
            </a:r>
          </a:p>
          <a:p>
            <a:r>
              <a:rPr lang="sv-SE"/>
              <a:t>Säkerhet</a:t>
            </a:r>
          </a:p>
          <a:p>
            <a:r>
              <a:rPr lang="sv-SE"/>
              <a:t>Rekommenderade tjänster</a:t>
            </a:r>
          </a:p>
          <a:p>
            <a:r>
              <a:rPr lang="sv-SE"/>
              <a:t>Personalens användning</a:t>
            </a:r>
          </a:p>
          <a:p>
            <a:r>
              <a:rPr lang="sv-SE"/>
              <a:t>AI i undervisningen</a:t>
            </a:r>
          </a:p>
          <a:p>
            <a:r>
              <a:rPr lang="sv-SE"/>
              <a:t>Elevers användning</a:t>
            </a:r>
          </a:p>
          <a:p>
            <a:r>
              <a:rPr lang="sv-SE"/>
              <a:t>Risker</a:t>
            </a:r>
          </a:p>
        </p:txBody>
      </p:sp>
      <p:sp>
        <p:nvSpPr>
          <p:cNvPr id="8" name="textruta 7">
            <a:extLst>
              <a:ext uri="{FF2B5EF4-FFF2-40B4-BE49-F238E27FC236}">
                <a16:creationId xmlns:a16="http://schemas.microsoft.com/office/drawing/2014/main" id="{E43FF421-7146-5F99-CBE8-6C7899DA0185}"/>
              </a:ext>
            </a:extLst>
          </p:cNvPr>
          <p:cNvSpPr txBox="1"/>
          <p:nvPr/>
        </p:nvSpPr>
        <p:spPr>
          <a:xfrm>
            <a:off x="138546" y="4656551"/>
            <a:ext cx="5708072" cy="307777"/>
          </a:xfrm>
          <a:prstGeom prst="rect">
            <a:avLst/>
          </a:prstGeom>
          <a:noFill/>
        </p:spPr>
        <p:txBody>
          <a:bodyPr wrap="square" rtlCol="0">
            <a:spAutoFit/>
          </a:bodyPr>
          <a:lstStyle/>
          <a:p>
            <a:r>
              <a:rPr lang="sv-SE" sz="1400">
                <a:hlinkClick r:id="rId4"/>
              </a:rPr>
              <a:t>Anvisningen</a:t>
            </a:r>
            <a:r>
              <a:rPr lang="sv-SE" sz="1400"/>
              <a:t> finns på Solsidan</a:t>
            </a:r>
          </a:p>
        </p:txBody>
      </p:sp>
    </p:spTree>
    <p:extLst>
      <p:ext uri="{BB962C8B-B14F-4D97-AF65-F5344CB8AC3E}">
        <p14:creationId xmlns:p14="http://schemas.microsoft.com/office/powerpoint/2010/main" val="1278651262"/>
      </p:ext>
    </p:extLst>
  </p:cSld>
  <p:clrMapOvr>
    <a:masterClrMapping/>
  </p:clrMapOvr>
</p:sld>
</file>

<file path=ppt/theme/theme1.xml><?xml version="1.0" encoding="utf-8"?>
<a:theme xmlns:a="http://schemas.openxmlformats.org/drawingml/2006/main" name="White">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757309AF-D8C6-4D4B-B43C-C9ACB000F0D6}"/>
    </a:ext>
  </a:extLst>
</a:theme>
</file>

<file path=ppt/theme/theme10.xml><?xml version="1.0" encoding="utf-8"?>
<a:theme xmlns:a="http://schemas.openxmlformats.org/drawingml/2006/main" name="Ljus gul">
  <a:themeElements>
    <a:clrScheme name="Karlstads kommun">
      <a:dk1>
        <a:srgbClr val="000000"/>
      </a:dk1>
      <a:lt1>
        <a:srgbClr val="FFFFFF"/>
      </a:lt1>
      <a:dk2>
        <a:srgbClr val="000000"/>
      </a:dk2>
      <a:lt2>
        <a:srgbClr val="FFF9DE"/>
      </a:lt2>
      <a:accent1>
        <a:srgbClr val="FFCC01"/>
      </a:accent1>
      <a:accent2>
        <a:srgbClr val="EF7D00"/>
      </a:accent2>
      <a:accent3>
        <a:srgbClr val="E84E0D"/>
      </a:accent3>
      <a:accent4>
        <a:srgbClr val="D41318"/>
      </a:accent4>
      <a:accent5>
        <a:srgbClr val="B5201F"/>
      </a:accent5>
      <a:accent6>
        <a:srgbClr val="890200"/>
      </a:accent6>
      <a:hlink>
        <a:srgbClr val="0000EE"/>
      </a:hlink>
      <a:folHlink>
        <a:srgbClr val="551A8B"/>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xmlns:p="http://schemas.openxmlformats.org/presentationml/2006/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txDef>
      <a:spPr>
        <a:noFill/>
      </a:spPr>
      <a:bodyPr wrap="square" lIns="0" tIns="0" rIns="0" bIns="0" rtlCol="0">
        <a:spAutoFit/>
      </a:bodyPr>
      <a:lstStyle>
        <a:defPPr algn="l">
          <a:defRPr sz="1400" dirty="0"/>
        </a:defPPr>
      </a:lstStyle>
    </a:tx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y presenatationsform BUF.pptx" id="{617CB8C0-B41D-4846-9063-C0C1BD02D7CA}" vid="{D7905939-9E50-428C-9D6E-467984AA2F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ellow">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9203249A-AF04-4E61-91D5-BE65219D48AA}"/>
    </a:ext>
  </a:extLst>
</a:theme>
</file>

<file path=ppt/theme/theme3.xml><?xml version="1.0" encoding="utf-8"?>
<a:theme xmlns:a="http://schemas.openxmlformats.org/drawingml/2006/main" name="Red">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F77751D3-215A-4AED-A78D-DE42087EB475}"/>
    </a:ext>
  </a:extLst>
</a:theme>
</file>

<file path=ppt/theme/theme4.xml><?xml version="1.0" encoding="utf-8"?>
<a:theme xmlns:a="http://schemas.openxmlformats.org/drawingml/2006/main" name="Bakgrund_utan logga">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A2DD8FD4-051C-4131-ACAC-E35CD73C9665}"/>
    </a:ext>
  </a:extLst>
</a:theme>
</file>

<file path=ppt/theme/theme5.xml><?xml version="1.0" encoding="utf-8"?>
<a:theme xmlns:a="http://schemas.openxmlformats.org/drawingml/2006/main" name="1_White">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4E21528E-CC4D-4FE0-84B3-09FC016D3237}"/>
    </a:ext>
  </a:extLst>
</a:theme>
</file>

<file path=ppt/theme/theme6.xml><?xml version="1.0" encoding="utf-8"?>
<a:theme xmlns:a="http://schemas.openxmlformats.org/drawingml/2006/main" name="1_Bakgrund_utan logga">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5FE683FA-8C23-44A5-A3CE-9D80080B5CAB}"/>
    </a:ext>
  </a:extLst>
</a:theme>
</file>

<file path=ppt/theme/theme7.xml><?xml version="1.0" encoding="utf-8"?>
<a:theme xmlns:a="http://schemas.openxmlformats.org/drawingml/2006/main" name="2_Bakgrund_utan logga">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F pp-presentation_uppdaterad" id="{B1B5D6B9-39BC-8041-A07E-C5B8007E653E}" vid="{58C74FE0-A6FB-6A41-960C-7B71D87267A0}"/>
    </a:ext>
  </a:extLst>
</a:theme>
</file>

<file path=ppt/theme/theme8.xml><?xml version="1.0" encoding="utf-8"?>
<a:theme xmlns:a="http://schemas.openxmlformats.org/drawingml/2006/main" name="2_White">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4E21528E-CC4D-4FE0-84B3-09FC016D3237}"/>
    </a:ext>
  </a:extLst>
</a:theme>
</file>

<file path=ppt/theme/theme9.xml><?xml version="1.0" encoding="utf-8"?>
<a:theme xmlns:a="http://schemas.openxmlformats.org/drawingml/2006/main" name="3_White">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F pp-presentation_uppdaterad" id="{B1B5D6B9-39BC-8041-A07E-C5B8007E653E}" vid="{0EA46B73-622D-F74A-91C2-356B809E3A3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4d26a4-764c-4e15-8164-af404d4cfe39" xsi:nil="true"/>
    <lcf76f155ced4ddcb4097134ff3c332f xmlns="a7f6f2e8-9068-4c40-b7fe-1d7eb5fbe0cf">
      <Terms xmlns="http://schemas.microsoft.com/office/infopath/2007/PartnerControls"/>
    </lcf76f155ced4ddcb4097134ff3c332f>
    <MediaLengthInSeconds xmlns="a7f6f2e8-9068-4c40-b7fe-1d7eb5fbe0cf" xsi:nil="true"/>
    <SharedWithUsers xmlns="2d4d26a4-764c-4e15-8164-af404d4cfe39">
      <UserInfo>
        <DisplayName>Sebastian Ackefur</DisplayName>
        <AccountId>2088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2A997A18C2A443B54F767A8E10F281" ma:contentTypeVersion="19" ma:contentTypeDescription="Create a new document." ma:contentTypeScope="" ma:versionID="d653f135c3fad4c3ecc8c997e6409b3c">
  <xsd:schema xmlns:xsd="http://www.w3.org/2001/XMLSchema" xmlns:xs="http://www.w3.org/2001/XMLSchema" xmlns:p="http://schemas.microsoft.com/office/2006/metadata/properties" xmlns:ns2="2d4d26a4-764c-4e15-8164-af404d4cfe39" xmlns:ns3="a7f6f2e8-9068-4c40-b7fe-1d7eb5fbe0cf" targetNamespace="http://schemas.microsoft.com/office/2006/metadata/properties" ma:root="true" ma:fieldsID="7f0894306ed52815ebc33ea6197ccbb0" ns2:_="" ns3:_="">
    <xsd:import namespace="2d4d26a4-764c-4e15-8164-af404d4cfe39"/>
    <xsd:import namespace="a7f6f2e8-9068-4c40-b7fe-1d7eb5fbe0c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d26a4-764c-4e15-8164-af404d4cfe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e751bd1a-818a-489d-bbd8-28d6216c986b}" ma:internalName="TaxCatchAll" ma:showField="CatchAllData" ma:web="2d4d26a4-764c-4e15-8164-af404d4cfe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f6f2e8-9068-4c40-b7fe-1d7eb5fbe0c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98eb23-427e-45b1-9e22-aadb4296fde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49C35-CBA0-4E2E-A02F-7DBEB0896A7F}">
  <ds:schemaRefs>
    <ds:schemaRef ds:uri="http://schemas.microsoft.com/sharepoint/v3/contenttype/forms"/>
  </ds:schemaRefs>
</ds:datastoreItem>
</file>

<file path=customXml/itemProps2.xml><?xml version="1.0" encoding="utf-8"?>
<ds:datastoreItem xmlns:ds="http://schemas.openxmlformats.org/officeDocument/2006/customXml" ds:itemID="{4D3E5980-D864-4026-A672-016D3AB17101}">
  <ds:schemaRefs>
    <ds:schemaRef ds:uri="6c48ed59-65e4-4252-9435-556316c2edcf"/>
    <ds:schemaRef ds:uri="http://schemas.microsoft.com/office/2006/metadata/properties"/>
    <ds:schemaRef ds:uri="http://purl.org/dc/terms/"/>
    <ds:schemaRef ds:uri="http://schemas.microsoft.com/office/2006/documentManagement/types"/>
    <ds:schemaRef ds:uri="611c2685-47b6-4f16-856e-bcdb59fa7fd8"/>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6C264A6-C941-444B-95BE-E0CD7F370C3B}"/>
</file>

<file path=docMetadata/LabelInfo.xml><?xml version="1.0" encoding="utf-8"?>
<clbl:labelList xmlns:clbl="http://schemas.microsoft.com/office/2020/mipLabelMetadata">
  <clbl:label id="{fa1fe8f8-62c5-428a-8034-038bc8a6cf66}" enabled="0" method="" siteId="{fa1fe8f8-62c5-428a-8034-038bc8a6cf66}" removed="1"/>
</clbl:labelList>
</file>

<file path=docProps/app.xml><?xml version="1.0" encoding="utf-8"?>
<Properties xmlns="http://schemas.openxmlformats.org/officeDocument/2006/extended-properties" xmlns:vt="http://schemas.openxmlformats.org/officeDocument/2006/docPropsVTypes">
  <Template>Powerpointmall BUF</Template>
  <TotalTime>12</TotalTime>
  <Words>2643</Words>
  <Application>Microsoft Office PowerPoint</Application>
  <PresentationFormat>Bildspel på skärmen (16:9)</PresentationFormat>
  <Paragraphs>373</Paragraphs>
  <Slides>30</Slides>
  <Notes>28</Notes>
  <HiddenSlides>0</HiddenSlides>
  <MMClips>0</MMClips>
  <ScaleCrop>false</ScaleCrop>
  <HeadingPairs>
    <vt:vector size="6" baseType="variant">
      <vt:variant>
        <vt:lpstr>Använt teckensnitt</vt:lpstr>
      </vt:variant>
      <vt:variant>
        <vt:i4>7</vt:i4>
      </vt:variant>
      <vt:variant>
        <vt:lpstr>Tema</vt:lpstr>
      </vt:variant>
      <vt:variant>
        <vt:i4>10</vt:i4>
      </vt:variant>
      <vt:variant>
        <vt:lpstr>Bildrubriker</vt:lpstr>
      </vt:variant>
      <vt:variant>
        <vt:i4>30</vt:i4>
      </vt:variant>
    </vt:vector>
  </HeadingPairs>
  <TitlesOfParts>
    <vt:vector size="47" baseType="lpstr">
      <vt:lpstr>Aptos</vt:lpstr>
      <vt:lpstr>Arial</vt:lpstr>
      <vt:lpstr>Arial Black</vt:lpstr>
      <vt:lpstr>Calibri</vt:lpstr>
      <vt:lpstr>Franklin Gothic Demi Cond</vt:lpstr>
      <vt:lpstr>Segoe Sans</vt:lpstr>
      <vt:lpstr>source sans pro</vt:lpstr>
      <vt:lpstr>White</vt:lpstr>
      <vt:lpstr>Yellow</vt:lpstr>
      <vt:lpstr>Red</vt:lpstr>
      <vt:lpstr>Bakgrund_utan logga</vt:lpstr>
      <vt:lpstr>1_White</vt:lpstr>
      <vt:lpstr>1_Bakgrund_utan logga</vt:lpstr>
      <vt:lpstr>2_Bakgrund_utan logga</vt:lpstr>
      <vt:lpstr>2_White</vt:lpstr>
      <vt:lpstr>3_White</vt:lpstr>
      <vt:lpstr>Ljus gul</vt:lpstr>
      <vt:lpstr>LÄRPAKET Kom igång med AI </vt:lpstr>
      <vt:lpstr>UPPSTART</vt:lpstr>
      <vt:lpstr>Mål och syfte för Österstrandsskolan </vt:lpstr>
      <vt:lpstr>PowerPoint-presentation</vt:lpstr>
      <vt:lpstr>PowerPoint-presentation</vt:lpstr>
      <vt:lpstr>Till nästa gång</vt:lpstr>
      <vt:lpstr>DEL 1</vt:lpstr>
      <vt:lpstr>PowerPoint-presentation</vt:lpstr>
      <vt:lpstr>Anvisning AI i skolverksamhet</vt:lpstr>
      <vt:lpstr>Samtalsunderlag</vt:lpstr>
      <vt:lpstr>DEL 2</vt:lpstr>
      <vt:lpstr>Stöd och resurser </vt:lpstr>
      <vt:lpstr>PowerPoint-presentation</vt:lpstr>
      <vt:lpstr>PowerPoint-presentation</vt:lpstr>
      <vt:lpstr>Till nästa gång</vt:lpstr>
      <vt:lpstr>DEL 3</vt:lpstr>
      <vt:lpstr>Uppföljning </vt:lpstr>
      <vt:lpstr>PowerPoint-presentation</vt:lpstr>
      <vt:lpstr>PowerPoint-presentation</vt:lpstr>
      <vt:lpstr>Samtalsunderlag</vt:lpstr>
      <vt:lpstr>DEL 4</vt:lpstr>
      <vt:lpstr>Gemensamt förhållningssätt</vt:lpstr>
      <vt:lpstr>PowerPoint-presentation</vt:lpstr>
      <vt:lpstr>Fortsättning framåt</vt:lpstr>
      <vt:lpstr>PowerPoint-presentation</vt:lpstr>
      <vt:lpstr>Andra förslag på fördjupning</vt:lpstr>
      <vt:lpstr>Användning av AI-tjänster med privat konto</vt:lpstr>
      <vt:lpstr>Utvärdering</vt:lpstr>
      <vt:lpstr>PowerPoint-presentation</vt:lpstr>
      <vt:lpstr>Begreppslista AI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UTVECKLINGSSAMTAL</dc:title>
  <dc:subject/>
  <dc:creator>Lisa Thörne</dc:creator>
  <cp:keywords/>
  <dc:description/>
  <cp:lastModifiedBy>Ola Henningsson</cp:lastModifiedBy>
  <cp:revision>1</cp:revision>
  <cp:lastPrinted>2012-04-04T12:53:20Z</cp:lastPrinted>
  <dcterms:created xsi:type="dcterms:W3CDTF">2023-09-20T06:57:23Z</dcterms:created>
  <dcterms:modified xsi:type="dcterms:W3CDTF">2025-11-12T13:04:37Z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0x010100742A997A18C2A443B54F767A8E10F281</vt:lpwstr>
  </property>
  <property fmtid="{D5CDD505-2E9C-101B-9397-08002B2CF9AE}" pid="3" name="kdKonfidentialitetsklass">
    <vt:lpwstr>3;#1 - Normala krav|55a84703-1395-486b-81e1-0091c67d8a0e</vt:lpwstr>
  </property>
  <property fmtid="{D5CDD505-2E9C-101B-9397-08002B2CF9AE}" pid="4" name="kdProcess">
    <vt:lpwstr>5;#Ej process|a86c2502-7b97-41b0-90df-5b8d5f2ce7ca</vt:lpwstr>
  </property>
  <property fmtid="{D5CDD505-2E9C-101B-9397-08002B2CF9AE}" pid="5" name="kdGallring">
    <vt:lpwstr>4;#Aktuellt|4ffc7aaa-9fec-4498-ba31-fca1cefbade4</vt:lpwstr>
  </property>
  <property fmtid="{D5CDD505-2E9C-101B-9397-08002B2CF9AE}" pid="6" name="kdUtfardandeOrganisation">
    <vt:lpwstr>2;#Kommunledningskontoret|0d9273dc-8889-4651-b3a7-2722fe08f1ab</vt:lpwstr>
  </property>
  <property fmtid="{D5CDD505-2E9C-101B-9397-08002B2CF9AE}" pid="7" name="kdHandlingstyp">
    <vt:lpwstr>1;#Dokument|5c09fdb5-f032-4876-8da2-f1ca59c040a3</vt:lpwstr>
  </property>
  <property fmtid="{D5CDD505-2E9C-101B-9397-08002B2CF9AE}" pid="8" name="Order">
    <vt:lpwstr>156100.000000000</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TemplateUrl">
    <vt:lpwstr/>
  </property>
  <property fmtid="{D5CDD505-2E9C-101B-9397-08002B2CF9AE}" pid="17" name="xd_Signature">
    <vt:bool>false</vt:bool>
  </property>
</Properties>
</file>